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9" r:id="rId4"/>
    <p:sldId id="260" r:id="rId5"/>
    <p:sldId id="261" r:id="rId6"/>
    <p:sldId id="262" r:id="rId7"/>
    <p:sldId id="263" r:id="rId8"/>
    <p:sldId id="258" r:id="rId9"/>
    <p:sldId id="265" r:id="rId10"/>
    <p:sldId id="266" r:id="rId11"/>
    <p:sldId id="268"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BEC11-D4E9-4121-8BCD-AACC411B7A83}" v="31" dt="2024-04-29T12:46:54.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911" autoAdjust="0"/>
  </p:normalViewPr>
  <p:slideViewPr>
    <p:cSldViewPr snapToGrid="0">
      <p:cViewPr varScale="1">
        <p:scale>
          <a:sx n="94" d="100"/>
          <a:sy n="94" d="100"/>
        </p:scale>
        <p:origin x="123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Crozier" userId="d38fb94c-1d45-4e85-8ce2-6d0e122edc95" providerId="ADAL" clId="{89DBEC11-D4E9-4121-8BCD-AACC411B7A83}"/>
    <pc:docChg chg="undo custSel addSld modSld">
      <pc:chgData name="Natalie Crozier" userId="d38fb94c-1d45-4e85-8ce2-6d0e122edc95" providerId="ADAL" clId="{89DBEC11-D4E9-4121-8BCD-AACC411B7A83}" dt="2024-04-29T12:47:08.275" v="1096" actId="1076"/>
      <pc:docMkLst>
        <pc:docMk/>
      </pc:docMkLst>
      <pc:sldChg chg="addSp delSp modSp mod">
        <pc:chgData name="Natalie Crozier" userId="d38fb94c-1d45-4e85-8ce2-6d0e122edc95" providerId="ADAL" clId="{89DBEC11-D4E9-4121-8BCD-AACC411B7A83}" dt="2024-04-29T12:24:01.325" v="50" actId="1076"/>
        <pc:sldMkLst>
          <pc:docMk/>
          <pc:sldMk cId="1647151145" sldId="256"/>
        </pc:sldMkLst>
        <pc:spChg chg="add del mod">
          <ac:chgData name="Natalie Crozier" userId="d38fb94c-1d45-4e85-8ce2-6d0e122edc95" providerId="ADAL" clId="{89DBEC11-D4E9-4121-8BCD-AACC411B7A83}" dt="2024-04-29T12:23:58.718" v="49" actId="1076"/>
          <ac:spMkLst>
            <pc:docMk/>
            <pc:sldMk cId="1647151145" sldId="256"/>
            <ac:spMk id="2" creationId="{A82D7693-78F3-4CFF-A691-A9CCC3238A61}"/>
          </ac:spMkLst>
        </pc:spChg>
        <pc:spChg chg="add mod">
          <ac:chgData name="Natalie Crozier" userId="d38fb94c-1d45-4e85-8ce2-6d0e122edc95" providerId="ADAL" clId="{89DBEC11-D4E9-4121-8BCD-AACC411B7A83}" dt="2024-04-29T12:12:52.715" v="10"/>
          <ac:spMkLst>
            <pc:docMk/>
            <pc:sldMk cId="1647151145" sldId="256"/>
            <ac:spMk id="4" creationId="{5ED8B40E-D63E-8B66-8B26-3898FB0BF6F7}"/>
          </ac:spMkLst>
        </pc:spChg>
        <pc:spChg chg="add mod">
          <ac:chgData name="Natalie Crozier" userId="d38fb94c-1d45-4e85-8ce2-6d0e122edc95" providerId="ADAL" clId="{89DBEC11-D4E9-4121-8BCD-AACC411B7A83}" dt="2024-04-29T12:12:57.246" v="14"/>
          <ac:spMkLst>
            <pc:docMk/>
            <pc:sldMk cId="1647151145" sldId="256"/>
            <ac:spMk id="6" creationId="{9812157F-7412-2669-7CE4-1C632F8330C6}"/>
          </ac:spMkLst>
        </pc:spChg>
        <pc:spChg chg="del">
          <ac:chgData name="Natalie Crozier" userId="d38fb94c-1d45-4e85-8ce2-6d0e122edc95" providerId="ADAL" clId="{89DBEC11-D4E9-4121-8BCD-AACC411B7A83}" dt="2024-04-29T12:11:51.926" v="1" actId="21"/>
          <ac:spMkLst>
            <pc:docMk/>
            <pc:sldMk cId="1647151145" sldId="256"/>
            <ac:spMk id="10" creationId="{1F9DC502-1047-F36B-4D55-3E9A6E4AC321}"/>
          </ac:spMkLst>
        </pc:spChg>
        <pc:spChg chg="mod">
          <ac:chgData name="Natalie Crozier" userId="d38fb94c-1d45-4e85-8ce2-6d0e122edc95" providerId="ADAL" clId="{89DBEC11-D4E9-4121-8BCD-AACC411B7A83}" dt="2024-04-29T12:14:58.836" v="48" actId="1076"/>
          <ac:spMkLst>
            <pc:docMk/>
            <pc:sldMk cId="1647151145" sldId="256"/>
            <ac:spMk id="11" creationId="{BAC526D8-E76E-9F89-67D5-33D16303F45B}"/>
          </ac:spMkLst>
        </pc:spChg>
        <pc:graphicFrameChg chg="add mod">
          <ac:chgData name="Natalie Crozier" userId="d38fb94c-1d45-4e85-8ce2-6d0e122edc95" providerId="ADAL" clId="{89DBEC11-D4E9-4121-8BCD-AACC411B7A83}" dt="2024-04-29T12:12:51.359" v="9" actId="1076"/>
          <ac:graphicFrameMkLst>
            <pc:docMk/>
            <pc:sldMk cId="1647151145" sldId="256"/>
            <ac:graphicFrameMk id="3" creationId="{0B4CC1EB-958E-7B0B-A322-B3D4EC5AA140}"/>
          </ac:graphicFrameMkLst>
        </pc:graphicFrameChg>
        <pc:graphicFrameChg chg="add mod">
          <ac:chgData name="Natalie Crozier" userId="d38fb94c-1d45-4e85-8ce2-6d0e122edc95" providerId="ADAL" clId="{89DBEC11-D4E9-4121-8BCD-AACC411B7A83}" dt="2024-04-29T12:12:55.752" v="13"/>
          <ac:graphicFrameMkLst>
            <pc:docMk/>
            <pc:sldMk cId="1647151145" sldId="256"/>
            <ac:graphicFrameMk id="5" creationId="{CC4751CC-1494-E850-4EC2-BC84F93F2EEC}"/>
          </ac:graphicFrameMkLst>
        </pc:graphicFrameChg>
        <pc:graphicFrameChg chg="add mod">
          <ac:chgData name="Natalie Crozier" userId="d38fb94c-1d45-4e85-8ce2-6d0e122edc95" providerId="ADAL" clId="{89DBEC11-D4E9-4121-8BCD-AACC411B7A83}" dt="2024-04-29T12:13:35.046" v="28"/>
          <ac:graphicFrameMkLst>
            <pc:docMk/>
            <pc:sldMk cId="1647151145" sldId="256"/>
            <ac:graphicFrameMk id="7" creationId="{B6C04CEA-36C5-9B6C-9579-D0D8727E0F64}"/>
          </ac:graphicFrameMkLst>
        </pc:graphicFrameChg>
        <pc:graphicFrameChg chg="add mod modGraphic">
          <ac:chgData name="Natalie Crozier" userId="d38fb94c-1d45-4e85-8ce2-6d0e122edc95" providerId="ADAL" clId="{89DBEC11-D4E9-4121-8BCD-AACC411B7A83}" dt="2024-04-29T12:14:47.164" v="47" actId="1076"/>
          <ac:graphicFrameMkLst>
            <pc:docMk/>
            <pc:sldMk cId="1647151145" sldId="256"/>
            <ac:graphicFrameMk id="8" creationId="{D7F9CC05-1F3F-6584-C7AC-4BE00AF88C76}"/>
          </ac:graphicFrameMkLst>
        </pc:graphicFrameChg>
        <pc:picChg chg="mod">
          <ac:chgData name="Natalie Crozier" userId="d38fb94c-1d45-4e85-8ce2-6d0e122edc95" providerId="ADAL" clId="{89DBEC11-D4E9-4121-8BCD-AACC411B7A83}" dt="2024-04-29T12:24:01.325" v="50" actId="1076"/>
          <ac:picMkLst>
            <pc:docMk/>
            <pc:sldMk cId="1647151145" sldId="256"/>
            <ac:picMk id="9" creationId="{0464D1AE-379D-E121-7132-2B1E2E7620FE}"/>
          </ac:picMkLst>
        </pc:picChg>
      </pc:sldChg>
      <pc:sldChg chg="addSp modSp mod">
        <pc:chgData name="Natalie Crozier" userId="d38fb94c-1d45-4e85-8ce2-6d0e122edc95" providerId="ADAL" clId="{89DBEC11-D4E9-4121-8BCD-AACC411B7A83}" dt="2024-04-29T12:35:44.611" v="645" actId="1076"/>
        <pc:sldMkLst>
          <pc:docMk/>
          <pc:sldMk cId="405605894" sldId="258"/>
        </pc:sldMkLst>
        <pc:spChg chg="add mod">
          <ac:chgData name="Natalie Crozier" userId="d38fb94c-1d45-4e85-8ce2-6d0e122edc95" providerId="ADAL" clId="{89DBEC11-D4E9-4121-8BCD-AACC411B7A83}" dt="2024-04-29T12:35:06.666" v="633" actId="6549"/>
          <ac:spMkLst>
            <pc:docMk/>
            <pc:sldMk cId="405605894" sldId="258"/>
            <ac:spMk id="2" creationId="{E2F4D84E-34D1-4240-3A00-630DE67857DB}"/>
          </ac:spMkLst>
        </pc:spChg>
        <pc:picChg chg="add mod">
          <ac:chgData name="Natalie Crozier" userId="d38fb94c-1d45-4e85-8ce2-6d0e122edc95" providerId="ADAL" clId="{89DBEC11-D4E9-4121-8BCD-AACC411B7A83}" dt="2024-04-29T12:35:03.031" v="632" actId="1076"/>
          <ac:picMkLst>
            <pc:docMk/>
            <pc:sldMk cId="405605894" sldId="258"/>
            <ac:picMk id="3" creationId="{2FE8481A-EA64-DE54-D8A3-CDB3F4282183}"/>
          </ac:picMkLst>
        </pc:picChg>
        <pc:picChg chg="add mod">
          <ac:chgData name="Natalie Crozier" userId="d38fb94c-1d45-4e85-8ce2-6d0e122edc95" providerId="ADAL" clId="{89DBEC11-D4E9-4121-8BCD-AACC411B7A83}" dt="2024-04-29T12:35:36.020" v="643" actId="1076"/>
          <ac:picMkLst>
            <pc:docMk/>
            <pc:sldMk cId="405605894" sldId="258"/>
            <ac:picMk id="4" creationId="{38987307-F749-4E70-14E9-45982A87D8BF}"/>
          </ac:picMkLst>
        </pc:picChg>
        <pc:picChg chg="add mod">
          <ac:chgData name="Natalie Crozier" userId="d38fb94c-1d45-4e85-8ce2-6d0e122edc95" providerId="ADAL" clId="{89DBEC11-D4E9-4121-8BCD-AACC411B7A83}" dt="2024-04-29T12:35:32.181" v="640" actId="1076"/>
          <ac:picMkLst>
            <pc:docMk/>
            <pc:sldMk cId="405605894" sldId="258"/>
            <ac:picMk id="5" creationId="{60B0261B-628B-7A05-D9D9-7E03F83953AA}"/>
          </ac:picMkLst>
        </pc:picChg>
        <pc:picChg chg="add mod">
          <ac:chgData name="Natalie Crozier" userId="d38fb94c-1d45-4e85-8ce2-6d0e122edc95" providerId="ADAL" clId="{89DBEC11-D4E9-4121-8BCD-AACC411B7A83}" dt="2024-04-29T12:35:44.611" v="645" actId="1076"/>
          <ac:picMkLst>
            <pc:docMk/>
            <pc:sldMk cId="405605894" sldId="258"/>
            <ac:picMk id="6" creationId="{437F40B2-477F-380F-2B39-C0E0282658CF}"/>
          </ac:picMkLst>
        </pc:picChg>
      </pc:sldChg>
      <pc:sldChg chg="addSp delSp modSp new mod">
        <pc:chgData name="Natalie Crozier" userId="d38fb94c-1d45-4e85-8ce2-6d0e122edc95" providerId="ADAL" clId="{89DBEC11-D4E9-4121-8BCD-AACC411B7A83}" dt="2024-04-29T12:12:16.167" v="5" actId="1076"/>
        <pc:sldMkLst>
          <pc:docMk/>
          <pc:sldMk cId="207809598" sldId="264"/>
        </pc:sldMkLst>
        <pc:spChg chg="del">
          <ac:chgData name="Natalie Crozier" userId="d38fb94c-1d45-4e85-8ce2-6d0e122edc95" providerId="ADAL" clId="{89DBEC11-D4E9-4121-8BCD-AACC411B7A83}" dt="2024-04-29T12:12:10.904" v="4" actId="478"/>
          <ac:spMkLst>
            <pc:docMk/>
            <pc:sldMk cId="207809598" sldId="264"/>
            <ac:spMk id="2" creationId="{AA88F544-32DD-06C1-41DD-791A77FF56DF}"/>
          </ac:spMkLst>
        </pc:spChg>
        <pc:spChg chg="add mod">
          <ac:chgData name="Natalie Crozier" userId="d38fb94c-1d45-4e85-8ce2-6d0e122edc95" providerId="ADAL" clId="{89DBEC11-D4E9-4121-8BCD-AACC411B7A83}" dt="2024-04-29T12:12:16.167" v="5" actId="1076"/>
          <ac:spMkLst>
            <pc:docMk/>
            <pc:sldMk cId="207809598" sldId="264"/>
            <ac:spMk id="3" creationId="{90A7C03E-9D7D-65FC-B02D-BF44D3A8707E}"/>
          </ac:spMkLst>
        </pc:spChg>
      </pc:sldChg>
      <pc:sldChg chg="addSp delSp modSp new mod">
        <pc:chgData name="Natalie Crozier" userId="d38fb94c-1d45-4e85-8ce2-6d0e122edc95" providerId="ADAL" clId="{89DBEC11-D4E9-4121-8BCD-AACC411B7A83}" dt="2024-04-29T12:40:38.066" v="848" actId="1076"/>
        <pc:sldMkLst>
          <pc:docMk/>
          <pc:sldMk cId="2088557001" sldId="265"/>
        </pc:sldMkLst>
        <pc:spChg chg="add del mod">
          <ac:chgData name="Natalie Crozier" userId="d38fb94c-1d45-4e85-8ce2-6d0e122edc95" providerId="ADAL" clId="{89DBEC11-D4E9-4121-8BCD-AACC411B7A83}" dt="2024-04-29T12:37:54.762" v="819" actId="122"/>
          <ac:spMkLst>
            <pc:docMk/>
            <pc:sldMk cId="2088557001" sldId="265"/>
            <ac:spMk id="2" creationId="{9A874191-74F3-0032-B4FA-9DA9994094EC}"/>
          </ac:spMkLst>
        </pc:spChg>
        <pc:picChg chg="add mod">
          <ac:chgData name="Natalie Crozier" userId="d38fb94c-1d45-4e85-8ce2-6d0e122edc95" providerId="ADAL" clId="{89DBEC11-D4E9-4121-8BCD-AACC411B7A83}" dt="2024-04-29T12:40:34.499" v="846" actId="1076"/>
          <ac:picMkLst>
            <pc:docMk/>
            <pc:sldMk cId="2088557001" sldId="265"/>
            <ac:picMk id="3" creationId="{48C53450-F506-B8F2-C0F7-34D568231CEC}"/>
          </ac:picMkLst>
        </pc:picChg>
        <pc:picChg chg="add mod">
          <ac:chgData name="Natalie Crozier" userId="d38fb94c-1d45-4e85-8ce2-6d0e122edc95" providerId="ADAL" clId="{89DBEC11-D4E9-4121-8BCD-AACC411B7A83}" dt="2024-04-29T12:40:36.298" v="847" actId="1076"/>
          <ac:picMkLst>
            <pc:docMk/>
            <pc:sldMk cId="2088557001" sldId="265"/>
            <ac:picMk id="4" creationId="{6A311436-72B4-EF73-AE2A-754D38C634B2}"/>
          </ac:picMkLst>
        </pc:picChg>
        <pc:picChg chg="add mod">
          <ac:chgData name="Natalie Crozier" userId="d38fb94c-1d45-4e85-8ce2-6d0e122edc95" providerId="ADAL" clId="{89DBEC11-D4E9-4121-8BCD-AACC411B7A83}" dt="2024-04-29T12:40:38.066" v="848" actId="1076"/>
          <ac:picMkLst>
            <pc:docMk/>
            <pc:sldMk cId="2088557001" sldId="265"/>
            <ac:picMk id="5" creationId="{BBEA8C44-FCA0-219B-23E2-0C3A33C1609E}"/>
          </ac:picMkLst>
        </pc:picChg>
        <pc:picChg chg="add mod">
          <ac:chgData name="Natalie Crozier" userId="d38fb94c-1d45-4e85-8ce2-6d0e122edc95" providerId="ADAL" clId="{89DBEC11-D4E9-4121-8BCD-AACC411B7A83}" dt="2024-04-29T12:39:23.619" v="827" actId="1076"/>
          <ac:picMkLst>
            <pc:docMk/>
            <pc:sldMk cId="2088557001" sldId="265"/>
            <ac:picMk id="6" creationId="{644DC2C6-9CB3-FADF-075B-BFE34355420F}"/>
          </ac:picMkLst>
        </pc:picChg>
        <pc:picChg chg="add mod">
          <ac:chgData name="Natalie Crozier" userId="d38fb94c-1d45-4e85-8ce2-6d0e122edc95" providerId="ADAL" clId="{89DBEC11-D4E9-4121-8BCD-AACC411B7A83}" dt="2024-04-29T12:39:44.154" v="835" actId="1076"/>
          <ac:picMkLst>
            <pc:docMk/>
            <pc:sldMk cId="2088557001" sldId="265"/>
            <ac:picMk id="7" creationId="{DED5C5DE-D26F-97EA-A76C-180F1F53547F}"/>
          </ac:picMkLst>
        </pc:picChg>
        <pc:picChg chg="add mod">
          <ac:chgData name="Natalie Crozier" userId="d38fb94c-1d45-4e85-8ce2-6d0e122edc95" providerId="ADAL" clId="{89DBEC11-D4E9-4121-8BCD-AACC411B7A83}" dt="2024-04-29T12:40:18.619" v="842" actId="1076"/>
          <ac:picMkLst>
            <pc:docMk/>
            <pc:sldMk cId="2088557001" sldId="265"/>
            <ac:picMk id="8" creationId="{2A2C99CC-DCEC-634A-3C5B-3265A90FA7D8}"/>
          </ac:picMkLst>
        </pc:picChg>
        <pc:picChg chg="add mod">
          <ac:chgData name="Natalie Crozier" userId="d38fb94c-1d45-4e85-8ce2-6d0e122edc95" providerId="ADAL" clId="{89DBEC11-D4E9-4121-8BCD-AACC411B7A83}" dt="2024-04-29T12:40:21.890" v="843" actId="1076"/>
          <ac:picMkLst>
            <pc:docMk/>
            <pc:sldMk cId="2088557001" sldId="265"/>
            <ac:picMk id="9" creationId="{090B0129-C277-01E8-9BB8-C428F8A7903C}"/>
          </ac:picMkLst>
        </pc:picChg>
        <pc:picChg chg="add mod">
          <ac:chgData name="Natalie Crozier" userId="d38fb94c-1d45-4e85-8ce2-6d0e122edc95" providerId="ADAL" clId="{89DBEC11-D4E9-4121-8BCD-AACC411B7A83}" dt="2024-04-29T12:40:16.826" v="841" actId="1076"/>
          <ac:picMkLst>
            <pc:docMk/>
            <pc:sldMk cId="2088557001" sldId="265"/>
            <ac:picMk id="10" creationId="{2F89498E-EA65-80E4-53A4-06AAD0F25026}"/>
          </ac:picMkLst>
        </pc:picChg>
        <pc:picChg chg="add mod">
          <ac:chgData name="Natalie Crozier" userId="d38fb94c-1d45-4e85-8ce2-6d0e122edc95" providerId="ADAL" clId="{89DBEC11-D4E9-4121-8BCD-AACC411B7A83}" dt="2024-04-29T12:40:29.394" v="845" actId="1076"/>
          <ac:picMkLst>
            <pc:docMk/>
            <pc:sldMk cId="2088557001" sldId="265"/>
            <ac:picMk id="11" creationId="{7D5021C5-0A8B-8570-FB20-38D8D3ABD6F8}"/>
          </ac:picMkLst>
        </pc:picChg>
      </pc:sldChg>
      <pc:sldChg chg="addSp modSp new mod">
        <pc:chgData name="Natalie Crozier" userId="d38fb94c-1d45-4e85-8ce2-6d0e122edc95" providerId="ADAL" clId="{89DBEC11-D4E9-4121-8BCD-AACC411B7A83}" dt="2024-04-29T12:41:23.365" v="858" actId="1076"/>
        <pc:sldMkLst>
          <pc:docMk/>
          <pc:sldMk cId="1279783735" sldId="266"/>
        </pc:sldMkLst>
        <pc:spChg chg="add">
          <ac:chgData name="Natalie Crozier" userId="d38fb94c-1d45-4e85-8ce2-6d0e122edc95" providerId="ADAL" clId="{89DBEC11-D4E9-4121-8BCD-AACC411B7A83}" dt="2024-04-29T12:40:59.157" v="850"/>
          <ac:spMkLst>
            <pc:docMk/>
            <pc:sldMk cId="1279783735" sldId="266"/>
            <ac:spMk id="2" creationId="{730AB4C2-E98F-F9EE-63AF-F42664A4DAD9}"/>
          </ac:spMkLst>
        </pc:spChg>
        <pc:spChg chg="add">
          <ac:chgData name="Natalie Crozier" userId="d38fb94c-1d45-4e85-8ce2-6d0e122edc95" providerId="ADAL" clId="{89DBEC11-D4E9-4121-8BCD-AACC411B7A83}" dt="2024-04-29T12:40:59.157" v="850"/>
          <ac:spMkLst>
            <pc:docMk/>
            <pc:sldMk cId="1279783735" sldId="266"/>
            <ac:spMk id="3" creationId="{5B6800CF-D13B-00AB-0D35-0490A2273A8B}"/>
          </ac:spMkLst>
        </pc:spChg>
        <pc:picChg chg="add mod">
          <ac:chgData name="Natalie Crozier" userId="d38fb94c-1d45-4e85-8ce2-6d0e122edc95" providerId="ADAL" clId="{89DBEC11-D4E9-4121-8BCD-AACC411B7A83}" dt="2024-04-29T12:41:23.365" v="858" actId="1076"/>
          <ac:picMkLst>
            <pc:docMk/>
            <pc:sldMk cId="1279783735" sldId="266"/>
            <ac:picMk id="4" creationId="{E90F2A36-B4D2-3937-E374-A3F3BED4310E}"/>
          </ac:picMkLst>
        </pc:picChg>
        <pc:picChg chg="add">
          <ac:chgData name="Natalie Crozier" userId="d38fb94c-1d45-4e85-8ce2-6d0e122edc95" providerId="ADAL" clId="{89DBEC11-D4E9-4121-8BCD-AACC411B7A83}" dt="2024-04-29T12:40:59.157" v="850"/>
          <ac:picMkLst>
            <pc:docMk/>
            <pc:sldMk cId="1279783735" sldId="266"/>
            <ac:picMk id="2049" creationId="{8EC7D086-0A63-100C-A531-BFC84577E3E6}"/>
          </ac:picMkLst>
        </pc:picChg>
        <pc:picChg chg="add">
          <ac:chgData name="Natalie Crozier" userId="d38fb94c-1d45-4e85-8ce2-6d0e122edc95" providerId="ADAL" clId="{89DBEC11-D4E9-4121-8BCD-AACC411B7A83}" dt="2024-04-29T12:40:59.157" v="850"/>
          <ac:picMkLst>
            <pc:docMk/>
            <pc:sldMk cId="1279783735" sldId="266"/>
            <ac:picMk id="2050" creationId="{1D1CD402-98CB-1E07-7520-C6868D1E3DEF}"/>
          </ac:picMkLst>
        </pc:picChg>
      </pc:sldChg>
      <pc:sldChg chg="addSp modSp new mod">
        <pc:chgData name="Natalie Crozier" userId="d38fb94c-1d45-4e85-8ce2-6d0e122edc95" providerId="ADAL" clId="{89DBEC11-D4E9-4121-8BCD-AACC411B7A83}" dt="2024-04-29T12:43:53.624" v="1090" actId="20577"/>
        <pc:sldMkLst>
          <pc:docMk/>
          <pc:sldMk cId="1245487337" sldId="267"/>
        </pc:sldMkLst>
        <pc:spChg chg="add mod">
          <ac:chgData name="Natalie Crozier" userId="d38fb94c-1d45-4e85-8ce2-6d0e122edc95" providerId="ADAL" clId="{89DBEC11-D4E9-4121-8BCD-AACC411B7A83}" dt="2024-04-29T12:43:53.624" v="1090" actId="20577"/>
          <ac:spMkLst>
            <pc:docMk/>
            <pc:sldMk cId="1245487337" sldId="267"/>
            <ac:spMk id="2" creationId="{84AC0227-4183-1D8E-C847-BC8D6E9C1F08}"/>
          </ac:spMkLst>
        </pc:spChg>
      </pc:sldChg>
      <pc:sldChg chg="addSp modSp new mod">
        <pc:chgData name="Natalie Crozier" userId="d38fb94c-1d45-4e85-8ce2-6d0e122edc95" providerId="ADAL" clId="{89DBEC11-D4E9-4121-8BCD-AACC411B7A83}" dt="2024-04-29T12:47:08.275" v="1096" actId="1076"/>
        <pc:sldMkLst>
          <pc:docMk/>
          <pc:sldMk cId="1646458059" sldId="268"/>
        </pc:sldMkLst>
        <pc:picChg chg="add mod">
          <ac:chgData name="Natalie Crozier" userId="d38fb94c-1d45-4e85-8ce2-6d0e122edc95" providerId="ADAL" clId="{89DBEC11-D4E9-4121-8BCD-AACC411B7A83}" dt="2024-04-29T12:47:08.275" v="1096" actId="1076"/>
          <ac:picMkLst>
            <pc:docMk/>
            <pc:sldMk cId="1646458059" sldId="268"/>
            <ac:picMk id="2" creationId="{7425B8F6-6801-29CC-0331-1CCCCB4E4B5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EA1C3-7EEC-3785-D72F-489758713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B4D25F-BA41-AC91-5CC4-E55E6CBE34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A14B142-551F-0050-A99E-5B69AD5F5843}"/>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FB16168D-9641-7C8B-9226-F7D8C26F51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BCFDCB-AA11-31A7-05E2-FB1944EAB66B}"/>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3606565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694D-D8DE-6A6F-7311-AA053C17E6D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62C651-E089-A622-9A6F-59B208716D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833C94-AE4D-5959-F84F-B222C22D815B}"/>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8A64E087-A667-F66D-713A-8D120FA9B8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3E3DC1-7B31-3ABB-E600-C5D11BF65474}"/>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438951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C9541D-29CF-D0DF-9866-037AD76C6C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C4A524-D9D4-F3FC-3871-29A06BB6EE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69FEB0-5831-CD82-D165-3599162CCE34}"/>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A6573994-8958-E35F-373F-7D7752650D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9F8C6A-9865-FA11-EE71-D9121D50306B}"/>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266776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1E31B-110C-00B3-4F41-C3F312F4D3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14F536-B158-AD39-23AC-30036EC46D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8E1114-7AB8-911A-33B6-BBA3FBAF2BCE}"/>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B8AB67BD-91AE-C2D4-47FC-DC557E5C0B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7C8AC3-EE4E-8013-8301-B63B9E6BE797}"/>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830450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D5A25-CBC9-4166-D177-6AF69F8EBE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F3597DE-8B1B-8324-79B4-E0C2075AAF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FEA6D3-61BC-9CE3-DD13-131FC9A58004}"/>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35050D9B-335B-7BC2-CCC7-BFFF4F331F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361579-B6F0-9124-0A58-7F12C7E87267}"/>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2448380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EC518-003F-381B-F356-3BCFE1489D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027DB9-B81F-947D-3317-50167B5C34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E0F8FFD-C662-D724-1135-400FE7893E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6BF399-EBAE-F30A-AEC7-4944B857A799}"/>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6" name="Footer Placeholder 5">
            <a:extLst>
              <a:ext uri="{FF2B5EF4-FFF2-40B4-BE49-F238E27FC236}">
                <a16:creationId xmlns:a16="http://schemas.microsoft.com/office/drawing/2014/main" id="{5A7EBDF4-5ECC-091C-1BF8-42B174F0DD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6A82EB-09D4-94C9-4128-31121DE0E3FC}"/>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2632580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89E18-2A31-5012-BC1C-D1AC864C0D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58E657-8B5C-88F3-024F-A244B1918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EF37F6-89AF-8F74-400C-F9D1B8B7F9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D79B64-0511-68DF-F151-F5E3942234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7C5340-0AFB-F3A2-8A7D-A6B9E9F8A4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4370A3A-E04C-4CFF-99D2-A40317D61CB3}"/>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8" name="Footer Placeholder 7">
            <a:extLst>
              <a:ext uri="{FF2B5EF4-FFF2-40B4-BE49-F238E27FC236}">
                <a16:creationId xmlns:a16="http://schemas.microsoft.com/office/drawing/2014/main" id="{B4B23794-D981-27FB-3CE5-AEEC1C08BC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8C6CCC-FB85-0761-4EFD-4B3DD2D65BAF}"/>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4182595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B17AF-470E-7856-5E97-218532D5E2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5387B9-C376-4AE6-5630-9B214501DF6F}"/>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4" name="Footer Placeholder 3">
            <a:extLst>
              <a:ext uri="{FF2B5EF4-FFF2-40B4-BE49-F238E27FC236}">
                <a16:creationId xmlns:a16="http://schemas.microsoft.com/office/drawing/2014/main" id="{B6AE12FB-FEE2-1DC3-FC25-33051FB383C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87DF26-496B-311D-E058-48951168B5F3}"/>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159798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5C021C-0F89-8B4A-7758-F60F73BE8E84}"/>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3" name="Footer Placeholder 2">
            <a:extLst>
              <a:ext uri="{FF2B5EF4-FFF2-40B4-BE49-F238E27FC236}">
                <a16:creationId xmlns:a16="http://schemas.microsoft.com/office/drawing/2014/main" id="{78BA7A92-F048-685B-177D-A056CA639D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B880FB0-3105-B6CC-25FA-9C368CC68167}"/>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2181871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4B056-B925-6C79-B4DF-07BAF6497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EB0E21-7F41-A189-7BFF-44DA9DCF7E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CA43987-744B-4F1A-2B9F-5BEA4DD006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C20815-EFB1-A2D8-9A1A-C3257C4AF386}"/>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6" name="Footer Placeholder 5">
            <a:extLst>
              <a:ext uri="{FF2B5EF4-FFF2-40B4-BE49-F238E27FC236}">
                <a16:creationId xmlns:a16="http://schemas.microsoft.com/office/drawing/2014/main" id="{481C0889-60A1-BCDA-1043-9DAF7DD8A1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B9913F-21C3-E319-3A91-209E9B9BA1A7}"/>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1224553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B9C2D-C6B5-2001-0C1B-6D99C6DD64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06884AE-0446-D7CA-B6F3-8348294B74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FD24325-64BD-BE33-55EC-FED0AEE22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7C1E9F-9603-0955-896E-D73FECD0F44C}"/>
              </a:ext>
            </a:extLst>
          </p:cNvPr>
          <p:cNvSpPr>
            <a:spLocks noGrp="1"/>
          </p:cNvSpPr>
          <p:nvPr>
            <p:ph type="dt" sz="half" idx="10"/>
          </p:nvPr>
        </p:nvSpPr>
        <p:spPr/>
        <p:txBody>
          <a:bodyPr/>
          <a:lstStyle/>
          <a:p>
            <a:fld id="{76BBFE60-1DDA-4571-AA4D-0B0E55AE44B6}" type="datetimeFigureOut">
              <a:rPr lang="en-GB" smtClean="0"/>
              <a:t>29/04/2024</a:t>
            </a:fld>
            <a:endParaRPr lang="en-GB"/>
          </a:p>
        </p:txBody>
      </p:sp>
      <p:sp>
        <p:nvSpPr>
          <p:cNvPr id="6" name="Footer Placeholder 5">
            <a:extLst>
              <a:ext uri="{FF2B5EF4-FFF2-40B4-BE49-F238E27FC236}">
                <a16:creationId xmlns:a16="http://schemas.microsoft.com/office/drawing/2014/main" id="{D4CC4ECB-9F91-17AD-E1CD-51DA5A68BC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EF56E4-CF67-01BD-E6C1-7AA21D4546E9}"/>
              </a:ext>
            </a:extLst>
          </p:cNvPr>
          <p:cNvSpPr>
            <a:spLocks noGrp="1"/>
          </p:cNvSpPr>
          <p:nvPr>
            <p:ph type="sldNum" sz="quarter" idx="12"/>
          </p:nvPr>
        </p:nvSpPr>
        <p:spPr/>
        <p:txBody>
          <a:bodyPr/>
          <a:lstStyle/>
          <a:p>
            <a:fld id="{5DC83E8F-CC10-4741-B2E3-FDCACDE513E9}" type="slidenum">
              <a:rPr lang="en-GB" smtClean="0"/>
              <a:t>‹#›</a:t>
            </a:fld>
            <a:endParaRPr lang="en-GB"/>
          </a:p>
        </p:txBody>
      </p:sp>
    </p:spTree>
    <p:extLst>
      <p:ext uri="{BB962C8B-B14F-4D97-AF65-F5344CB8AC3E}">
        <p14:creationId xmlns:p14="http://schemas.microsoft.com/office/powerpoint/2010/main" val="121668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12000"/>
                <a:lumOff val="88000"/>
              </a:schemeClr>
            </a:gs>
            <a:gs pos="0">
              <a:srgbClr val="FF0000"/>
            </a:gs>
            <a:gs pos="15000">
              <a:srgbClr val="FFC000"/>
            </a:gs>
            <a:gs pos="29000">
              <a:srgbClr val="FFE000"/>
            </a:gs>
            <a:gs pos="47000">
              <a:srgbClr val="00B0F0"/>
            </a:gs>
            <a:gs pos="100000">
              <a:srgbClr val="7030A0"/>
            </a:gs>
            <a:gs pos="83000">
              <a:schemeClr val="accent5">
                <a:lumMod val="60000"/>
                <a:lumOff val="40000"/>
              </a:schemeClr>
            </a:gs>
            <a:gs pos="64000">
              <a:srgbClr val="92D05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6E4C15-9DBD-5142-706E-9985A4F9A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1A7948-D9A8-6904-1E3E-F2001498F8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6B8B9C-7186-EE62-4616-19223E0398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BBFE60-1DDA-4571-AA4D-0B0E55AE44B6}" type="datetimeFigureOut">
              <a:rPr lang="en-GB" smtClean="0"/>
              <a:t>29/04/2024</a:t>
            </a:fld>
            <a:endParaRPr lang="en-GB"/>
          </a:p>
        </p:txBody>
      </p:sp>
      <p:sp>
        <p:nvSpPr>
          <p:cNvPr id="5" name="Footer Placeholder 4">
            <a:extLst>
              <a:ext uri="{FF2B5EF4-FFF2-40B4-BE49-F238E27FC236}">
                <a16:creationId xmlns:a16="http://schemas.microsoft.com/office/drawing/2014/main" id="{260609C0-77C0-65A6-BE01-392887E6D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0B0EBD0-1D75-F691-0275-F9FBBAEAD3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DC83E8F-CC10-4741-B2E3-FDCACDE513E9}" type="slidenum">
              <a:rPr lang="en-GB" smtClean="0"/>
              <a:t>‹#›</a:t>
            </a:fld>
            <a:endParaRPr lang="en-GB"/>
          </a:p>
        </p:txBody>
      </p:sp>
    </p:spTree>
    <p:extLst>
      <p:ext uri="{BB962C8B-B14F-4D97-AF65-F5344CB8AC3E}">
        <p14:creationId xmlns:p14="http://schemas.microsoft.com/office/powerpoint/2010/main" val="2556638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emf"/><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ed shield with yellow letters&#10;&#10;Description automatically generated">
            <a:extLst>
              <a:ext uri="{FF2B5EF4-FFF2-40B4-BE49-F238E27FC236}">
                <a16:creationId xmlns:a16="http://schemas.microsoft.com/office/drawing/2014/main" id="{0464D1AE-379D-E121-7132-2B1E2E762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01" y="142240"/>
            <a:ext cx="2019426" cy="2275622"/>
          </a:xfrm>
          <a:prstGeom prst="rect">
            <a:avLst/>
          </a:prstGeom>
        </p:spPr>
      </p:pic>
      <p:sp>
        <p:nvSpPr>
          <p:cNvPr id="11" name="TextBox 10">
            <a:extLst>
              <a:ext uri="{FF2B5EF4-FFF2-40B4-BE49-F238E27FC236}">
                <a16:creationId xmlns:a16="http://schemas.microsoft.com/office/drawing/2014/main" id="{BAC526D8-E76E-9F89-67D5-33D16303F45B}"/>
              </a:ext>
            </a:extLst>
          </p:cNvPr>
          <p:cNvSpPr txBox="1"/>
          <p:nvPr/>
        </p:nvSpPr>
        <p:spPr>
          <a:xfrm>
            <a:off x="2476944" y="142240"/>
            <a:ext cx="7478829" cy="2031325"/>
          </a:xfrm>
          <a:prstGeom prst="rect">
            <a:avLst/>
          </a:prstGeom>
          <a:noFill/>
        </p:spPr>
        <p:txBody>
          <a:bodyPr wrap="square" rtlCol="0">
            <a:spAutoFit/>
          </a:bodyPr>
          <a:lstStyle/>
          <a:p>
            <a:pPr algn="ctr"/>
            <a:r>
              <a:rPr lang="en-GB" sz="5400" kern="100" dirty="0">
                <a:effectLst/>
                <a:latin typeface="Dreaming Outloud Pro" panose="03050502040302030504" pitchFamily="66" charset="0"/>
                <a:ea typeface="Aptos" panose="020B0004020202020204" pitchFamily="34" charset="0"/>
                <a:cs typeface="Times New Roman" panose="02020603050405020304" pitchFamily="18" charset="0"/>
              </a:rPr>
              <a:t>Welcome to our new School Values </a:t>
            </a:r>
            <a:endParaRPr lang="en-GB" sz="5400" kern="100" dirty="0">
              <a:effectLst/>
              <a:latin typeface="SassoonCRInfant" panose="00000400000000000000" pitchFamily="2" charset="0"/>
              <a:ea typeface="Aptos" panose="020B0004020202020204" pitchFamily="34" charset="0"/>
              <a:cs typeface="Times New Roman" panose="02020603050405020304" pitchFamily="18" charset="0"/>
            </a:endParaRPr>
          </a:p>
          <a:p>
            <a:endParaRPr lang="en-GB" dirty="0"/>
          </a:p>
        </p:txBody>
      </p:sp>
      <p:sp>
        <p:nvSpPr>
          <p:cNvPr id="2" name="TextBox 1">
            <a:extLst>
              <a:ext uri="{FF2B5EF4-FFF2-40B4-BE49-F238E27FC236}">
                <a16:creationId xmlns:a16="http://schemas.microsoft.com/office/drawing/2014/main" id="{A82D7693-78F3-4CFF-A691-A9CCC3238A61}"/>
              </a:ext>
            </a:extLst>
          </p:cNvPr>
          <p:cNvSpPr txBox="1"/>
          <p:nvPr/>
        </p:nvSpPr>
        <p:spPr>
          <a:xfrm>
            <a:off x="754021" y="1790194"/>
            <a:ext cx="10924674" cy="1477328"/>
          </a:xfrm>
          <a:prstGeom prst="rect">
            <a:avLst/>
          </a:prstGeom>
          <a:noFill/>
        </p:spPr>
        <p:txBody>
          <a:bodyPr wrap="square" rtlCol="0">
            <a:spAutoFit/>
          </a:bodyPr>
          <a:lstStyle/>
          <a:p>
            <a:pPr algn="ctr"/>
            <a:r>
              <a:rPr lang="en-GB" dirty="0"/>
              <a:t> </a:t>
            </a:r>
            <a:r>
              <a:rPr lang="en-GB" sz="3600" kern="100" dirty="0">
                <a:effectLst/>
                <a:latin typeface="Dreaming Outloud Pro" panose="03050502040302030504" pitchFamily="66" charset="0"/>
                <a:ea typeface="Aptos" panose="020B0004020202020204" pitchFamily="34" charset="0"/>
                <a:cs typeface="Times New Roman" panose="02020603050405020304" pitchFamily="18" charset="0"/>
              </a:rPr>
              <a:t>Annie Lennard values are underpinned by our schools’ Golden Rules and British Values. </a:t>
            </a:r>
            <a:endParaRPr lang="en-GB" sz="4400" kern="100" dirty="0">
              <a:effectLst/>
              <a:latin typeface="SassoonCRInfant" panose="00000400000000000000" pitchFamily="2" charset="0"/>
              <a:ea typeface="Aptos" panose="020B0004020202020204" pitchFamily="34" charset="0"/>
              <a:cs typeface="Times New Roman" panose="02020603050405020304" pitchFamily="18" charset="0"/>
            </a:endParaRPr>
          </a:p>
          <a:p>
            <a:endParaRPr lang="en-GB" dirty="0"/>
          </a:p>
        </p:txBody>
      </p:sp>
      <p:graphicFrame>
        <p:nvGraphicFramePr>
          <p:cNvPr id="8" name="Table 7">
            <a:extLst>
              <a:ext uri="{FF2B5EF4-FFF2-40B4-BE49-F238E27FC236}">
                <a16:creationId xmlns:a16="http://schemas.microsoft.com/office/drawing/2014/main" id="{D7F9CC05-1F3F-6584-C7AC-4BE00AF88C76}"/>
              </a:ext>
            </a:extLst>
          </p:cNvPr>
          <p:cNvGraphicFramePr>
            <a:graphicFrameLocks noGrp="1"/>
          </p:cNvGraphicFramePr>
          <p:nvPr>
            <p:extLst>
              <p:ext uri="{D42A27DB-BD31-4B8C-83A1-F6EECF244321}">
                <p14:modId xmlns:p14="http://schemas.microsoft.com/office/powerpoint/2010/main" val="4181283743"/>
              </p:ext>
            </p:extLst>
          </p:nvPr>
        </p:nvGraphicFramePr>
        <p:xfrm>
          <a:off x="2600959" y="3069336"/>
          <a:ext cx="7230800" cy="3646424"/>
        </p:xfrm>
        <a:graphic>
          <a:graphicData uri="http://schemas.openxmlformats.org/drawingml/2006/table">
            <a:tbl>
              <a:tblPr firstRow="1" firstCol="1" bandRow="1"/>
              <a:tblGrid>
                <a:gridCol w="3615400">
                  <a:extLst>
                    <a:ext uri="{9D8B030D-6E8A-4147-A177-3AD203B41FA5}">
                      <a16:colId xmlns:a16="http://schemas.microsoft.com/office/drawing/2014/main" val="1311412871"/>
                    </a:ext>
                  </a:extLst>
                </a:gridCol>
                <a:gridCol w="3615400">
                  <a:extLst>
                    <a:ext uri="{9D8B030D-6E8A-4147-A177-3AD203B41FA5}">
                      <a16:colId xmlns:a16="http://schemas.microsoft.com/office/drawing/2014/main" val="1980927116"/>
                    </a:ext>
                  </a:extLst>
                </a:gridCol>
              </a:tblGrid>
              <a:tr h="283972">
                <a:tc>
                  <a:txBody>
                    <a:bodyPr/>
                    <a:lstStyle/>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Our Golden Rules</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2000" kern="100">
                          <a:effectLst/>
                          <a:latin typeface="Dreaming Outloud Pro" panose="03050502040302030504" pitchFamily="66" charset="0"/>
                          <a:ea typeface="Aptos" panose="020B0004020202020204" pitchFamily="34" charset="0"/>
                          <a:cs typeface="Times New Roman" panose="02020603050405020304" pitchFamily="18" charset="0"/>
                        </a:rPr>
                        <a:t>British Values</a:t>
                      </a:r>
                      <a:endParaRPr lang="en-GB" sz="1600" kern="100">
                        <a:effectLst/>
                        <a:latin typeface="SassoonCRInfant" panose="00000400000000000000" pitchFamily="2"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4235192"/>
                  </a:ext>
                </a:extLst>
              </a:tr>
              <a:tr h="2891028">
                <a:tc>
                  <a:txBody>
                    <a:bodyPr/>
                    <a:lstStyle/>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 </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Care and Share</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Have Fun</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Show Respect</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Try Hard</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Work Together</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 </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 </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Rule of Law</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Democracy</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Individual Liberty</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Mutual Respect</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Tolerance of those of different </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Faiths and beliefs</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2000" kern="100" dirty="0">
                          <a:effectLst/>
                          <a:latin typeface="Dreaming Outloud Pro" panose="03050502040302030504" pitchFamily="66" charset="0"/>
                          <a:ea typeface="Aptos" panose="020B0004020202020204" pitchFamily="34" charset="0"/>
                          <a:cs typeface="Times New Roman" panose="02020603050405020304" pitchFamily="18" charset="0"/>
                        </a:rPr>
                        <a:t> </a:t>
                      </a:r>
                      <a:endParaRPr lang="en-GB" sz="1600" kern="100" dirty="0">
                        <a:effectLst/>
                        <a:latin typeface="SassoonCRInfant" panose="00000400000000000000" pitchFamily="2"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6328508"/>
                  </a:ext>
                </a:extLst>
              </a:tr>
            </a:tbl>
          </a:graphicData>
        </a:graphic>
      </p:graphicFrame>
    </p:spTree>
    <p:extLst>
      <p:ext uri="{BB962C8B-B14F-4D97-AF65-F5344CB8AC3E}">
        <p14:creationId xmlns:p14="http://schemas.microsoft.com/office/powerpoint/2010/main" val="164715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0F2A36-B4D2-3937-E374-A3F3BED4310E}"/>
              </a:ext>
            </a:extLst>
          </p:cNvPr>
          <p:cNvPicPr>
            <a:picLocks noChangeAspect="1"/>
          </p:cNvPicPr>
          <p:nvPr/>
        </p:nvPicPr>
        <p:blipFill>
          <a:blip r:embed="rId2"/>
          <a:stretch>
            <a:fillRect/>
          </a:stretch>
        </p:blipFill>
        <p:spPr>
          <a:xfrm>
            <a:off x="301497" y="881380"/>
            <a:ext cx="11809223" cy="4594860"/>
          </a:xfrm>
          <a:prstGeom prst="rect">
            <a:avLst/>
          </a:prstGeom>
        </p:spPr>
      </p:pic>
    </p:spTree>
    <p:extLst>
      <p:ext uri="{BB962C8B-B14F-4D97-AF65-F5344CB8AC3E}">
        <p14:creationId xmlns:p14="http://schemas.microsoft.com/office/powerpoint/2010/main" val="127978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25B8F6-6801-29CC-0331-1CCCCB4E4B58}"/>
              </a:ext>
            </a:extLst>
          </p:cNvPr>
          <p:cNvPicPr>
            <a:picLocks noChangeAspect="1"/>
          </p:cNvPicPr>
          <p:nvPr/>
        </p:nvPicPr>
        <p:blipFill>
          <a:blip r:embed="rId2"/>
          <a:stretch>
            <a:fillRect/>
          </a:stretch>
        </p:blipFill>
        <p:spPr>
          <a:xfrm>
            <a:off x="309103" y="1524000"/>
            <a:ext cx="11723594" cy="3190240"/>
          </a:xfrm>
          <a:prstGeom prst="rect">
            <a:avLst/>
          </a:prstGeom>
        </p:spPr>
      </p:pic>
    </p:spTree>
    <p:extLst>
      <p:ext uri="{BB962C8B-B14F-4D97-AF65-F5344CB8AC3E}">
        <p14:creationId xmlns:p14="http://schemas.microsoft.com/office/powerpoint/2010/main" val="1646458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AC0227-4183-1D8E-C847-BC8D6E9C1F08}"/>
              </a:ext>
            </a:extLst>
          </p:cNvPr>
          <p:cNvSpPr txBox="1"/>
          <p:nvPr/>
        </p:nvSpPr>
        <p:spPr>
          <a:xfrm>
            <a:off x="121920" y="152400"/>
            <a:ext cx="11948160" cy="4832092"/>
          </a:xfrm>
          <a:prstGeom prst="rect">
            <a:avLst/>
          </a:prstGeom>
          <a:noFill/>
        </p:spPr>
        <p:txBody>
          <a:bodyPr wrap="square" rtlCol="0">
            <a:spAutoFit/>
          </a:bodyPr>
          <a:lstStyle/>
          <a:p>
            <a:pPr algn="ctr"/>
            <a:endParaRPr lang="en-GB" sz="4400" dirty="0">
              <a:latin typeface="Dreaming Outloud Pro" panose="03050502040302030504" pitchFamily="66" charset="0"/>
              <a:cs typeface="Dreaming Outloud Pro" panose="03050502040302030504" pitchFamily="66" charset="0"/>
            </a:endParaRPr>
          </a:p>
          <a:p>
            <a:pPr algn="ctr"/>
            <a:r>
              <a:rPr lang="en-GB" sz="4400" dirty="0">
                <a:latin typeface="Dreaming Outloud Pro" panose="03050502040302030504" pitchFamily="66" charset="0"/>
                <a:cs typeface="Dreaming Outloud Pro" panose="03050502040302030504" pitchFamily="66" charset="0"/>
              </a:rPr>
              <a:t>Today we are excited to give out our </a:t>
            </a:r>
          </a:p>
          <a:p>
            <a:pPr algn="ctr"/>
            <a:r>
              <a:rPr lang="en-GB" sz="4400" dirty="0">
                <a:latin typeface="Dreaming Outloud Pro" panose="03050502040302030504" pitchFamily="66" charset="0"/>
                <a:cs typeface="Dreaming Outloud Pro" panose="03050502040302030504" pitchFamily="66" charset="0"/>
              </a:rPr>
              <a:t>first batch of value certificates. </a:t>
            </a:r>
          </a:p>
          <a:p>
            <a:pPr algn="ctr"/>
            <a:endParaRPr lang="en-GB" sz="4400" dirty="0">
              <a:latin typeface="Dreaming Outloud Pro" panose="03050502040302030504" pitchFamily="66" charset="0"/>
              <a:cs typeface="Dreaming Outloud Pro" panose="03050502040302030504" pitchFamily="66" charset="0"/>
            </a:endParaRPr>
          </a:p>
          <a:p>
            <a:pPr algn="ctr"/>
            <a:r>
              <a:rPr lang="en-GB" sz="4400" dirty="0">
                <a:latin typeface="Dreaming Outloud Pro" panose="03050502040302030504" pitchFamily="66" charset="0"/>
                <a:cs typeface="Dreaming Outloud Pro" panose="03050502040302030504" pitchFamily="66" charset="0"/>
              </a:rPr>
              <a:t>Well-done to all who have achieved 1 or more of our values today your name will be added to the rainbow in the corridor. </a:t>
            </a:r>
          </a:p>
        </p:txBody>
      </p:sp>
    </p:spTree>
    <p:extLst>
      <p:ext uri="{BB962C8B-B14F-4D97-AF65-F5344CB8AC3E}">
        <p14:creationId xmlns:p14="http://schemas.microsoft.com/office/powerpoint/2010/main" val="1245487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A7C03E-9D7D-65FC-B02D-BF44D3A8707E}"/>
              </a:ext>
            </a:extLst>
          </p:cNvPr>
          <p:cNvSpPr txBox="1"/>
          <p:nvPr/>
        </p:nvSpPr>
        <p:spPr>
          <a:xfrm>
            <a:off x="1817570" y="1195563"/>
            <a:ext cx="8422106" cy="4731552"/>
          </a:xfrm>
          <a:prstGeom prst="rect">
            <a:avLst/>
          </a:prstGeom>
          <a:noFill/>
        </p:spPr>
        <p:txBody>
          <a:bodyPr wrap="square" rtlCol="0">
            <a:spAutoFit/>
          </a:bodyPr>
          <a:lstStyle/>
          <a:p>
            <a:pPr algn="ctr">
              <a:lnSpc>
                <a:spcPct val="107000"/>
              </a:lnSpc>
              <a:spcAft>
                <a:spcPts val="800"/>
              </a:spcAft>
            </a:pPr>
            <a:r>
              <a:rPr lang="en-GB" sz="4000" kern="100" dirty="0">
                <a:effectLst/>
                <a:latin typeface="Dreaming Outloud Pro" panose="03050502040302030504" pitchFamily="66" charset="0"/>
                <a:ea typeface="Aptos" panose="020B0004020202020204" pitchFamily="34" charset="0"/>
                <a:cs typeface="Times New Roman" panose="02020603050405020304" pitchFamily="18" charset="0"/>
              </a:rPr>
              <a:t>Annie Lennard Primary is a school with a huge </a:t>
            </a:r>
            <a:r>
              <a:rPr lang="en-GB" sz="4000" u="sng" kern="100" dirty="0">
                <a:solidFill>
                  <a:srgbClr val="FF0000"/>
                </a:solidFill>
                <a:effectLst/>
                <a:latin typeface="Dreaming Outloud Pro" panose="03050502040302030504" pitchFamily="66" charset="0"/>
                <a:ea typeface="Aptos" panose="020B0004020202020204" pitchFamily="34" charset="0"/>
                <a:cs typeface="Times New Roman" panose="02020603050405020304" pitchFamily="18" charset="0"/>
              </a:rPr>
              <a:t>H</a:t>
            </a:r>
            <a:r>
              <a:rPr lang="en-GB" sz="4000" u="sng" kern="100" dirty="0">
                <a:solidFill>
                  <a:srgbClr val="FFC000"/>
                </a:solidFill>
                <a:effectLst/>
                <a:latin typeface="Dreaming Outloud Pro" panose="03050502040302030504" pitchFamily="66" charset="0"/>
                <a:ea typeface="Aptos" panose="020B0004020202020204" pitchFamily="34" charset="0"/>
                <a:cs typeface="Times New Roman" panose="02020603050405020304" pitchFamily="18" charset="0"/>
              </a:rPr>
              <a:t>E</a:t>
            </a:r>
            <a:r>
              <a:rPr lang="en-GB" sz="4000" u="sng" kern="100" dirty="0">
                <a:solidFill>
                  <a:srgbClr val="FFFF00"/>
                </a:solidFill>
                <a:effectLst/>
                <a:latin typeface="Dreaming Outloud Pro" panose="03050502040302030504" pitchFamily="66" charset="0"/>
                <a:ea typeface="Aptos" panose="020B0004020202020204" pitchFamily="34" charset="0"/>
                <a:cs typeface="Times New Roman" panose="02020603050405020304" pitchFamily="18" charset="0"/>
              </a:rPr>
              <a:t>A</a:t>
            </a:r>
            <a:r>
              <a:rPr lang="en-GB" sz="4000" u="sng" kern="100" dirty="0">
                <a:solidFill>
                  <a:srgbClr val="00B050"/>
                </a:solidFill>
                <a:effectLst/>
                <a:latin typeface="Dreaming Outloud Pro" panose="03050502040302030504" pitchFamily="66" charset="0"/>
                <a:ea typeface="Aptos" panose="020B0004020202020204" pitchFamily="34" charset="0"/>
                <a:cs typeface="Times New Roman" panose="02020603050405020304" pitchFamily="18" charset="0"/>
              </a:rPr>
              <a:t>R</a:t>
            </a:r>
            <a:r>
              <a:rPr lang="en-GB" sz="4000" u="sng" kern="100" dirty="0">
                <a:solidFill>
                  <a:srgbClr val="4C94D8"/>
                </a:solidFill>
                <a:effectLst/>
                <a:latin typeface="Dreaming Outloud Pro" panose="03050502040302030504" pitchFamily="66" charset="0"/>
                <a:ea typeface="Aptos" panose="020B0004020202020204" pitchFamily="34" charset="0"/>
                <a:cs typeface="Times New Roman" panose="02020603050405020304" pitchFamily="18" charset="0"/>
              </a:rPr>
              <a:t>T</a:t>
            </a:r>
            <a:r>
              <a:rPr lang="en-GB" sz="4000" u="sng" kern="100" dirty="0">
                <a:solidFill>
                  <a:srgbClr val="FF0000"/>
                </a:solidFill>
                <a:effectLst/>
                <a:latin typeface="Dreaming Outloud Pro" panose="03050502040302030504" pitchFamily="66" charset="0"/>
                <a:ea typeface="Aptos" panose="020B0004020202020204" pitchFamily="34" charset="0"/>
                <a:cs typeface="Times New Roman" panose="02020603050405020304" pitchFamily="18" charset="0"/>
              </a:rPr>
              <a:t>.</a:t>
            </a:r>
            <a:endParaRPr lang="en-GB" sz="40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4000" kern="100" dirty="0">
                <a:effectLst/>
                <a:latin typeface="Dreaming Outloud Pro" panose="03050502040302030504" pitchFamily="66" charset="0"/>
                <a:ea typeface="Aptos" panose="020B0004020202020204" pitchFamily="34" charset="0"/>
                <a:cs typeface="Times New Roman" panose="02020603050405020304" pitchFamily="18" charset="0"/>
              </a:rPr>
              <a:t>Fun and laughter are at the </a:t>
            </a:r>
            <a:r>
              <a:rPr lang="en-GB" sz="4000" kern="100" dirty="0">
                <a:solidFill>
                  <a:srgbClr val="FF0000"/>
                </a:solidFill>
                <a:effectLst/>
                <a:latin typeface="Dreaming Outloud Pro" panose="03050502040302030504" pitchFamily="66" charset="0"/>
                <a:ea typeface="Aptos" panose="020B0004020202020204" pitchFamily="34" charset="0"/>
                <a:cs typeface="Times New Roman" panose="02020603050405020304" pitchFamily="18" charset="0"/>
              </a:rPr>
              <a:t>HEART</a:t>
            </a:r>
            <a:r>
              <a:rPr lang="en-GB" sz="4000" kern="100" dirty="0">
                <a:effectLst/>
                <a:latin typeface="Dreaming Outloud Pro" panose="03050502040302030504" pitchFamily="66" charset="0"/>
                <a:ea typeface="Aptos" panose="020B0004020202020204" pitchFamily="34" charset="0"/>
                <a:cs typeface="Times New Roman" panose="02020603050405020304" pitchFamily="18" charset="0"/>
              </a:rPr>
              <a:t> of all we do. </a:t>
            </a:r>
            <a:endParaRPr lang="en-GB" sz="40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4000" kern="100" dirty="0">
                <a:effectLst/>
                <a:latin typeface="Dreaming Outloud Pro" panose="03050502040302030504" pitchFamily="66" charset="0"/>
                <a:ea typeface="Aptos" panose="020B0004020202020204" pitchFamily="34" charset="0"/>
                <a:cs typeface="Times New Roman" panose="02020603050405020304" pitchFamily="18" charset="0"/>
              </a:rPr>
              <a:t>We believe anything is possible! </a:t>
            </a:r>
            <a:endParaRPr lang="en-GB" sz="4000" kern="100" dirty="0">
              <a:effectLst/>
              <a:latin typeface="SassoonCRInfant" panose="00000400000000000000" pitchFamily="2" charset="0"/>
              <a:ea typeface="Aptos" panose="020B0004020202020204" pitchFamily="34" charset="0"/>
              <a:cs typeface="Times New Roman" panose="02020603050405020304" pitchFamily="18" charset="0"/>
            </a:endParaRPr>
          </a:p>
          <a:p>
            <a:pPr algn="ctr">
              <a:lnSpc>
                <a:spcPct val="107000"/>
              </a:lnSpc>
              <a:spcAft>
                <a:spcPts val="800"/>
              </a:spcAft>
            </a:pPr>
            <a:r>
              <a:rPr lang="en-GB" sz="4000" kern="100" dirty="0">
                <a:effectLst/>
                <a:latin typeface="Dreaming Outloud Pro" panose="03050502040302030504" pitchFamily="66" charset="0"/>
                <a:ea typeface="Aptos" panose="020B0004020202020204" pitchFamily="34" charset="0"/>
                <a:cs typeface="Times New Roman" panose="02020603050405020304" pitchFamily="18" charset="0"/>
              </a:rPr>
              <a:t>Dream it, Believe it, Become it!</a:t>
            </a:r>
            <a:endParaRPr lang="en-GB" sz="4000" kern="100" dirty="0">
              <a:effectLst/>
              <a:latin typeface="SassoonCRInfant" panose="00000400000000000000" pitchFamily="2"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07809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C79D-C5E4-8F75-DA2F-6665FF124349}"/>
              </a:ext>
            </a:extLst>
          </p:cNvPr>
          <p:cNvSpPr>
            <a:spLocks noGrp="1"/>
          </p:cNvSpPr>
          <p:nvPr>
            <p:ph type="title"/>
          </p:nvPr>
        </p:nvSpPr>
        <p:spPr/>
        <p:txBody>
          <a:bodyPr>
            <a:normAutofit/>
          </a:bodyPr>
          <a:lstStyle/>
          <a:p>
            <a:pPr algn="ctr"/>
            <a:r>
              <a:rPr lang="en-GB" sz="7200" dirty="0">
                <a:latin typeface="Dreaming Outloud Pro" panose="03050502040302030504" pitchFamily="66" charset="0"/>
                <a:cs typeface="Dreaming Outloud Pro" panose="03050502040302030504" pitchFamily="66" charset="0"/>
              </a:rPr>
              <a:t>Value 1 - </a:t>
            </a:r>
            <a:r>
              <a:rPr lang="en-GB" sz="7200" dirty="0">
                <a:solidFill>
                  <a:srgbClr val="FF0000"/>
                </a:solidFill>
                <a:latin typeface="Dreaming Outloud Pro" panose="03050502040302030504" pitchFamily="66" charset="0"/>
                <a:cs typeface="Dreaming Outloud Pro" panose="03050502040302030504" pitchFamily="66" charset="0"/>
              </a:rPr>
              <a:t>H</a:t>
            </a:r>
            <a:r>
              <a:rPr lang="en-GB" sz="7200" dirty="0">
                <a:latin typeface="Dreaming Outloud Pro" panose="03050502040302030504" pitchFamily="66" charset="0"/>
                <a:cs typeface="Dreaming Outloud Pro" panose="03050502040302030504" pitchFamily="66" charset="0"/>
              </a:rPr>
              <a:t>ONESTY</a:t>
            </a:r>
          </a:p>
        </p:txBody>
      </p:sp>
      <p:sp>
        <p:nvSpPr>
          <p:cNvPr id="3" name="Content Placeholder 2">
            <a:extLst>
              <a:ext uri="{FF2B5EF4-FFF2-40B4-BE49-F238E27FC236}">
                <a16:creationId xmlns:a16="http://schemas.microsoft.com/office/drawing/2014/main" id="{D2B70DAF-7223-BD8D-DC5C-05E0AAC741FB}"/>
              </a:ext>
            </a:extLst>
          </p:cNvPr>
          <p:cNvSpPr>
            <a:spLocks noGrp="1"/>
          </p:cNvSpPr>
          <p:nvPr>
            <p:ph idx="1"/>
          </p:nvPr>
        </p:nvSpPr>
        <p:spPr/>
        <p:txBody>
          <a:bodyPr/>
          <a:lstStyle/>
          <a:p>
            <a:pPr>
              <a:lnSpc>
                <a:spcPct val="107000"/>
              </a:lnSpc>
              <a:spcAft>
                <a:spcPts val="800"/>
              </a:spcAft>
            </a:pPr>
            <a:r>
              <a:rPr lang="en-GB" sz="4800" kern="100" dirty="0">
                <a:solidFill>
                  <a:srgbClr val="FF0000"/>
                </a:solidFill>
                <a:effectLst/>
                <a:latin typeface="Dreaming Outloud Pro" panose="03050502040302030504" pitchFamily="66" charset="0"/>
                <a:ea typeface="Aptos" panose="020B0004020202020204" pitchFamily="34" charset="0"/>
                <a:cs typeface="Times New Roman" panose="02020603050405020304" pitchFamily="18" charset="0"/>
              </a:rPr>
              <a:t>H</a:t>
            </a:r>
            <a:r>
              <a:rPr lang="en-GB" sz="4800" kern="100" dirty="0">
                <a:effectLst/>
                <a:latin typeface="Dreaming Outloud Pro" panose="03050502040302030504" pitchFamily="66" charset="0"/>
                <a:ea typeface="Aptos" panose="020B0004020202020204" pitchFamily="34" charset="0"/>
                <a:cs typeface="Times New Roman" panose="02020603050405020304" pitchFamily="18" charset="0"/>
              </a:rPr>
              <a:t>onesty </a:t>
            </a:r>
            <a:endParaRPr lang="en-GB" sz="4800" kern="100" dirty="0">
              <a:effectLst/>
              <a:latin typeface="SassoonCRInfant" panose="00000400000000000000" pitchFamily="2" charset="0"/>
              <a:ea typeface="Aptos" panose="020B0004020202020204" pitchFamily="34" charset="0"/>
              <a:cs typeface="Times New Roman" panose="02020603050405020304" pitchFamily="18" charset="0"/>
            </a:endParaRPr>
          </a:p>
          <a:p>
            <a:pPr indent="0">
              <a:lnSpc>
                <a:spcPct val="107000"/>
              </a:lnSpc>
              <a:spcAft>
                <a:spcPts val="800"/>
              </a:spcAft>
              <a:buNone/>
            </a:pPr>
            <a:r>
              <a:rPr lang="en-GB" sz="4800" kern="100" dirty="0">
                <a:effectLst/>
                <a:latin typeface="Dreaming Outloud Pro" panose="03050502040302030504" pitchFamily="66" charset="0"/>
                <a:ea typeface="Aptos" panose="020B0004020202020204" pitchFamily="34" charset="0"/>
                <a:cs typeface="Times New Roman" panose="02020603050405020304" pitchFamily="18" charset="0"/>
              </a:rPr>
              <a:t>We believe that we must always tell the truth and act in an honest way. We learn from our mistakes. Be true to yourself and others.</a:t>
            </a:r>
            <a:endParaRPr lang="en-GB" sz="48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82974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C79D-C5E4-8F75-DA2F-6665FF124349}"/>
              </a:ext>
            </a:extLst>
          </p:cNvPr>
          <p:cNvSpPr>
            <a:spLocks noGrp="1"/>
          </p:cNvSpPr>
          <p:nvPr>
            <p:ph type="title"/>
          </p:nvPr>
        </p:nvSpPr>
        <p:spPr/>
        <p:txBody>
          <a:bodyPr>
            <a:normAutofit/>
          </a:bodyPr>
          <a:lstStyle/>
          <a:p>
            <a:pPr algn="ctr"/>
            <a:r>
              <a:rPr lang="en-GB" sz="6600" dirty="0">
                <a:latin typeface="Dreaming Outloud Pro" panose="03050502040302030504" pitchFamily="66" charset="0"/>
                <a:cs typeface="Dreaming Outloud Pro" panose="03050502040302030504" pitchFamily="66" charset="0"/>
              </a:rPr>
              <a:t>Value 2 - </a:t>
            </a:r>
            <a:r>
              <a:rPr lang="en-GB" sz="6600" kern="100" dirty="0">
                <a:solidFill>
                  <a:srgbClr val="FFC000"/>
                </a:solidFill>
                <a:effectLst/>
                <a:latin typeface="Dreaming Outloud Pro" panose="03050502040302030504" pitchFamily="66" charset="0"/>
                <a:ea typeface="Aptos" panose="020B0004020202020204" pitchFamily="34" charset="0"/>
                <a:cs typeface="Times New Roman" panose="02020603050405020304" pitchFamily="18" charset="0"/>
              </a:rPr>
              <a:t>E</a:t>
            </a:r>
            <a:r>
              <a:rPr lang="en-GB" sz="6600" kern="100" dirty="0">
                <a:effectLst/>
                <a:latin typeface="Dreaming Outloud Pro" panose="03050502040302030504" pitchFamily="66" charset="0"/>
                <a:ea typeface="Aptos" panose="020B0004020202020204" pitchFamily="34" charset="0"/>
                <a:cs typeface="Times New Roman" panose="02020603050405020304" pitchFamily="18" charset="0"/>
              </a:rPr>
              <a:t>mpathy</a:t>
            </a:r>
            <a:endParaRPr lang="en-GB" sz="6600" dirty="0">
              <a:latin typeface="Dreaming Outloud Pro" panose="03050502040302030504" pitchFamily="66" charset="0"/>
              <a:cs typeface="Dreaming Outloud Pro" panose="03050502040302030504" pitchFamily="66" charset="0"/>
            </a:endParaRPr>
          </a:p>
        </p:txBody>
      </p:sp>
      <p:sp>
        <p:nvSpPr>
          <p:cNvPr id="3" name="Content Placeholder 2">
            <a:extLst>
              <a:ext uri="{FF2B5EF4-FFF2-40B4-BE49-F238E27FC236}">
                <a16:creationId xmlns:a16="http://schemas.microsoft.com/office/drawing/2014/main" id="{D2B70DAF-7223-BD8D-DC5C-05E0AAC741FB}"/>
              </a:ext>
            </a:extLst>
          </p:cNvPr>
          <p:cNvSpPr>
            <a:spLocks noGrp="1"/>
          </p:cNvSpPr>
          <p:nvPr>
            <p:ph idx="1"/>
          </p:nvPr>
        </p:nvSpPr>
        <p:spPr/>
        <p:txBody>
          <a:bodyPr>
            <a:normAutofit fontScale="92500" lnSpcReduction="20000"/>
          </a:bodyPr>
          <a:lstStyle/>
          <a:p>
            <a:pPr>
              <a:lnSpc>
                <a:spcPct val="107000"/>
              </a:lnSpc>
              <a:spcAft>
                <a:spcPts val="800"/>
              </a:spcAft>
            </a:pPr>
            <a:r>
              <a:rPr lang="en-GB" sz="5800" kern="100" dirty="0">
                <a:solidFill>
                  <a:srgbClr val="FFC000"/>
                </a:solidFill>
                <a:effectLst/>
                <a:latin typeface="Dreaming Outloud Pro" panose="03050502040302030504" pitchFamily="66" charset="0"/>
                <a:ea typeface="Aptos" panose="020B0004020202020204" pitchFamily="34" charset="0"/>
                <a:cs typeface="Times New Roman" panose="02020603050405020304" pitchFamily="18" charset="0"/>
              </a:rPr>
              <a:t>E</a:t>
            </a:r>
            <a:r>
              <a:rPr lang="en-GB" sz="5800" kern="100" dirty="0">
                <a:effectLst/>
                <a:latin typeface="Dreaming Outloud Pro" panose="03050502040302030504" pitchFamily="66" charset="0"/>
                <a:ea typeface="Aptos" panose="020B0004020202020204" pitchFamily="34" charset="0"/>
                <a:cs typeface="Times New Roman" panose="02020603050405020304" pitchFamily="18" charset="0"/>
              </a:rPr>
              <a:t>mpathy </a:t>
            </a:r>
            <a:endParaRPr lang="en-GB" sz="5800" kern="100" dirty="0">
              <a:latin typeface="SassoonCRInfant" panose="00000400000000000000" pitchFamily="2"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5800" kern="100" dirty="0">
                <a:effectLst/>
                <a:latin typeface="Dreaming Outloud Pro" panose="03050502040302030504" pitchFamily="66" charset="0"/>
                <a:ea typeface="Aptos" panose="020B0004020202020204" pitchFamily="34" charset="0"/>
                <a:cs typeface="Times New Roman" panose="02020603050405020304" pitchFamily="18" charset="0"/>
              </a:rPr>
              <a:t>We believe that understanding others, respecting them, and treating all with kindness is important. </a:t>
            </a:r>
            <a:endParaRPr lang="en-GB" sz="58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466520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C79D-C5E4-8F75-DA2F-6665FF124349}"/>
              </a:ext>
            </a:extLst>
          </p:cNvPr>
          <p:cNvSpPr>
            <a:spLocks noGrp="1"/>
          </p:cNvSpPr>
          <p:nvPr>
            <p:ph type="title"/>
          </p:nvPr>
        </p:nvSpPr>
        <p:spPr/>
        <p:txBody>
          <a:bodyPr>
            <a:normAutofit/>
          </a:bodyPr>
          <a:lstStyle/>
          <a:p>
            <a:pPr algn="ctr"/>
            <a:r>
              <a:rPr lang="en-GB" sz="6600" dirty="0">
                <a:latin typeface="Dreaming Outloud Pro" panose="03050502040302030504" pitchFamily="66" charset="0"/>
                <a:cs typeface="Dreaming Outloud Pro" panose="03050502040302030504" pitchFamily="66" charset="0"/>
              </a:rPr>
              <a:t>Value 3 – </a:t>
            </a:r>
            <a:r>
              <a:rPr lang="en-GB" sz="6600" kern="100" dirty="0">
                <a:solidFill>
                  <a:srgbClr val="FFFF00"/>
                </a:solidFill>
                <a:latin typeface="Dreaming Outloud Pro" panose="03050502040302030504" pitchFamily="66" charset="0"/>
                <a:cs typeface="Times New Roman" panose="02020603050405020304" pitchFamily="18" charset="0"/>
              </a:rPr>
              <a:t>A</a:t>
            </a:r>
            <a:r>
              <a:rPr lang="en-GB" sz="6600" kern="100" dirty="0">
                <a:latin typeface="Dreaming Outloud Pro" panose="03050502040302030504" pitchFamily="66" charset="0"/>
                <a:cs typeface="Times New Roman" panose="02020603050405020304" pitchFamily="18" charset="0"/>
              </a:rPr>
              <a:t>chievement </a:t>
            </a:r>
            <a:endParaRPr lang="en-GB" sz="6600" dirty="0">
              <a:latin typeface="Dreaming Outloud Pro" panose="03050502040302030504" pitchFamily="66" charset="0"/>
              <a:cs typeface="Dreaming Outloud Pro" panose="03050502040302030504" pitchFamily="66" charset="0"/>
            </a:endParaRPr>
          </a:p>
        </p:txBody>
      </p:sp>
      <p:sp>
        <p:nvSpPr>
          <p:cNvPr id="3" name="Content Placeholder 2">
            <a:extLst>
              <a:ext uri="{FF2B5EF4-FFF2-40B4-BE49-F238E27FC236}">
                <a16:creationId xmlns:a16="http://schemas.microsoft.com/office/drawing/2014/main" id="{D2B70DAF-7223-BD8D-DC5C-05E0AAC741FB}"/>
              </a:ext>
            </a:extLst>
          </p:cNvPr>
          <p:cNvSpPr>
            <a:spLocks noGrp="1"/>
          </p:cNvSpPr>
          <p:nvPr>
            <p:ph idx="1"/>
          </p:nvPr>
        </p:nvSpPr>
        <p:spPr/>
        <p:txBody>
          <a:bodyPr>
            <a:normAutofit fontScale="92500" lnSpcReduction="10000"/>
          </a:bodyPr>
          <a:lstStyle/>
          <a:p>
            <a:pPr>
              <a:lnSpc>
                <a:spcPct val="107000"/>
              </a:lnSpc>
              <a:spcAft>
                <a:spcPts val="800"/>
              </a:spcAft>
            </a:pPr>
            <a:r>
              <a:rPr lang="en-GB" sz="9600" kern="100" dirty="0">
                <a:solidFill>
                  <a:srgbClr val="FFFF00"/>
                </a:solidFill>
                <a:effectLst/>
                <a:latin typeface="Dreaming Outloud Pro" panose="03050502040302030504" pitchFamily="66" charset="0"/>
                <a:ea typeface="Aptos" panose="020B0004020202020204" pitchFamily="34" charset="0"/>
                <a:cs typeface="Times New Roman" panose="02020603050405020304" pitchFamily="18" charset="0"/>
              </a:rPr>
              <a:t>A</a:t>
            </a:r>
            <a:r>
              <a:rPr lang="en-GB" sz="7200" kern="100" dirty="0">
                <a:effectLst/>
                <a:latin typeface="Dreaming Outloud Pro" panose="03050502040302030504" pitchFamily="66" charset="0"/>
                <a:ea typeface="Aptos" panose="020B0004020202020204" pitchFamily="34" charset="0"/>
                <a:cs typeface="Times New Roman" panose="02020603050405020304" pitchFamily="18" charset="0"/>
              </a:rPr>
              <a:t>chievement </a:t>
            </a:r>
            <a:endParaRPr lang="en-GB" sz="3600" kern="100" dirty="0">
              <a:effectLst/>
              <a:latin typeface="SassoonCRInfant" panose="00000400000000000000" pitchFamily="2" charset="0"/>
              <a:ea typeface="Aptos" panose="020B0004020202020204" pitchFamily="34" charset="0"/>
              <a:cs typeface="Times New Roman" panose="02020603050405020304" pitchFamily="18" charset="0"/>
            </a:endParaRPr>
          </a:p>
          <a:p>
            <a:pPr indent="0">
              <a:lnSpc>
                <a:spcPct val="107000"/>
              </a:lnSpc>
              <a:spcAft>
                <a:spcPts val="800"/>
              </a:spcAft>
              <a:buNone/>
            </a:pPr>
            <a:r>
              <a:rPr lang="en-GB" sz="6000" kern="100" dirty="0">
                <a:effectLst/>
                <a:latin typeface="Dreaming Outloud Pro" panose="03050502040302030504" pitchFamily="66" charset="0"/>
                <a:ea typeface="Aptos" panose="020B0004020202020204" pitchFamily="34" charset="0"/>
                <a:cs typeface="Times New Roman" panose="02020603050405020304" pitchFamily="18" charset="0"/>
              </a:rPr>
              <a:t>We always aim to achieve the best we can, in and outside of the classroom. </a:t>
            </a:r>
            <a:endParaRPr lang="en-GB" sz="36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342180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C79D-C5E4-8F75-DA2F-6665FF124349}"/>
              </a:ext>
            </a:extLst>
          </p:cNvPr>
          <p:cNvSpPr>
            <a:spLocks noGrp="1"/>
          </p:cNvSpPr>
          <p:nvPr>
            <p:ph type="title"/>
          </p:nvPr>
        </p:nvSpPr>
        <p:spPr/>
        <p:txBody>
          <a:bodyPr>
            <a:normAutofit/>
          </a:bodyPr>
          <a:lstStyle/>
          <a:p>
            <a:pPr algn="ctr"/>
            <a:r>
              <a:rPr lang="en-GB" sz="6600" dirty="0">
                <a:latin typeface="Dreaming Outloud Pro" panose="03050502040302030504" pitchFamily="66" charset="0"/>
                <a:cs typeface="Dreaming Outloud Pro" panose="03050502040302030504" pitchFamily="66" charset="0"/>
              </a:rPr>
              <a:t>Value 4 – </a:t>
            </a:r>
            <a:r>
              <a:rPr lang="en-GB" sz="6600" kern="100" dirty="0">
                <a:solidFill>
                  <a:srgbClr val="00B050"/>
                </a:solidFill>
                <a:latin typeface="Dreaming Outloud Pro" panose="03050502040302030504" pitchFamily="66" charset="0"/>
                <a:cs typeface="Times New Roman" panose="02020603050405020304" pitchFamily="18" charset="0"/>
              </a:rPr>
              <a:t>R</a:t>
            </a:r>
            <a:r>
              <a:rPr lang="en-GB" sz="6600" kern="100" dirty="0">
                <a:latin typeface="Dreaming Outloud Pro" panose="03050502040302030504" pitchFamily="66" charset="0"/>
                <a:cs typeface="Times New Roman" panose="02020603050405020304" pitchFamily="18" charset="0"/>
              </a:rPr>
              <a:t>esilience </a:t>
            </a:r>
            <a:endParaRPr lang="en-GB" sz="6600" dirty="0">
              <a:latin typeface="Dreaming Outloud Pro" panose="03050502040302030504" pitchFamily="66" charset="0"/>
              <a:cs typeface="Dreaming Outloud Pro" panose="03050502040302030504" pitchFamily="66" charset="0"/>
            </a:endParaRPr>
          </a:p>
        </p:txBody>
      </p:sp>
      <p:sp>
        <p:nvSpPr>
          <p:cNvPr id="3" name="Content Placeholder 2">
            <a:extLst>
              <a:ext uri="{FF2B5EF4-FFF2-40B4-BE49-F238E27FC236}">
                <a16:creationId xmlns:a16="http://schemas.microsoft.com/office/drawing/2014/main" id="{D2B70DAF-7223-BD8D-DC5C-05E0AAC741FB}"/>
              </a:ext>
            </a:extLst>
          </p:cNvPr>
          <p:cNvSpPr>
            <a:spLocks noGrp="1"/>
          </p:cNvSpPr>
          <p:nvPr>
            <p:ph idx="1"/>
          </p:nvPr>
        </p:nvSpPr>
        <p:spPr/>
        <p:txBody>
          <a:bodyPr>
            <a:normAutofit fontScale="55000" lnSpcReduction="20000"/>
          </a:bodyPr>
          <a:lstStyle/>
          <a:p>
            <a:pPr>
              <a:lnSpc>
                <a:spcPct val="107000"/>
              </a:lnSpc>
              <a:spcAft>
                <a:spcPts val="800"/>
              </a:spcAft>
            </a:pPr>
            <a:r>
              <a:rPr lang="en-GB" sz="9600" kern="100" dirty="0">
                <a:solidFill>
                  <a:srgbClr val="00B050"/>
                </a:solidFill>
                <a:effectLst/>
                <a:latin typeface="Dreaming Outloud Pro" panose="03050502040302030504" pitchFamily="66" charset="0"/>
                <a:ea typeface="Aptos" panose="020B0004020202020204" pitchFamily="34" charset="0"/>
                <a:cs typeface="Times New Roman" panose="02020603050405020304" pitchFamily="18" charset="0"/>
              </a:rPr>
              <a:t>R</a:t>
            </a:r>
            <a:r>
              <a:rPr lang="en-GB" sz="9600" kern="100" dirty="0">
                <a:effectLst/>
                <a:latin typeface="Dreaming Outloud Pro" panose="03050502040302030504" pitchFamily="66" charset="0"/>
                <a:ea typeface="Aptos" panose="020B0004020202020204" pitchFamily="34" charset="0"/>
                <a:cs typeface="Times New Roman" panose="02020603050405020304" pitchFamily="18" charset="0"/>
              </a:rPr>
              <a:t>esilience </a:t>
            </a:r>
            <a:endParaRPr lang="en-GB" sz="6000" kern="100" dirty="0">
              <a:effectLst/>
              <a:latin typeface="SassoonCRInfant" panose="00000400000000000000" pitchFamily="2" charset="0"/>
              <a:ea typeface="Aptos" panose="020B0004020202020204" pitchFamily="34" charset="0"/>
              <a:cs typeface="Times New Roman" panose="02020603050405020304" pitchFamily="18" charset="0"/>
            </a:endParaRPr>
          </a:p>
          <a:p>
            <a:pPr indent="0">
              <a:lnSpc>
                <a:spcPct val="107000"/>
              </a:lnSpc>
              <a:spcAft>
                <a:spcPts val="800"/>
              </a:spcAft>
              <a:buNone/>
            </a:pPr>
            <a:r>
              <a:rPr lang="en-GB" sz="9600" kern="100" dirty="0">
                <a:effectLst/>
                <a:latin typeface="Dreaming Outloud Pro" panose="03050502040302030504" pitchFamily="66" charset="0"/>
                <a:ea typeface="Aptos" panose="020B0004020202020204" pitchFamily="34" charset="0"/>
                <a:cs typeface="Times New Roman" panose="02020603050405020304" pitchFamily="18" charset="0"/>
              </a:rPr>
              <a:t>We always try our best even when we find something difficult. We never give up. We have high expectations of ourselves. </a:t>
            </a:r>
            <a:endParaRPr lang="en-GB" sz="60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83362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C79D-C5E4-8F75-DA2F-6665FF124349}"/>
              </a:ext>
            </a:extLst>
          </p:cNvPr>
          <p:cNvSpPr>
            <a:spLocks noGrp="1"/>
          </p:cNvSpPr>
          <p:nvPr>
            <p:ph type="title"/>
          </p:nvPr>
        </p:nvSpPr>
        <p:spPr/>
        <p:txBody>
          <a:bodyPr>
            <a:normAutofit/>
          </a:bodyPr>
          <a:lstStyle/>
          <a:p>
            <a:pPr algn="ctr"/>
            <a:r>
              <a:rPr lang="en-GB" sz="6600" dirty="0">
                <a:latin typeface="Dreaming Outloud Pro" panose="03050502040302030504" pitchFamily="66" charset="0"/>
                <a:cs typeface="Dreaming Outloud Pro" panose="03050502040302030504" pitchFamily="66" charset="0"/>
              </a:rPr>
              <a:t>Value 5 – </a:t>
            </a:r>
            <a:r>
              <a:rPr lang="en-GB" sz="6600" kern="100" dirty="0">
                <a:solidFill>
                  <a:srgbClr val="00B0F0"/>
                </a:solidFill>
                <a:latin typeface="Dreaming Outloud Pro" panose="03050502040302030504" pitchFamily="66" charset="0"/>
                <a:cs typeface="Times New Roman" panose="02020603050405020304" pitchFamily="18" charset="0"/>
              </a:rPr>
              <a:t>T</a:t>
            </a:r>
            <a:r>
              <a:rPr lang="en-GB" sz="6600" kern="100" dirty="0">
                <a:latin typeface="Dreaming Outloud Pro" panose="03050502040302030504" pitchFamily="66" charset="0"/>
                <a:cs typeface="Times New Roman" panose="02020603050405020304" pitchFamily="18" charset="0"/>
              </a:rPr>
              <a:t>eamwork</a:t>
            </a:r>
            <a:endParaRPr lang="en-GB" sz="6600" dirty="0">
              <a:latin typeface="Dreaming Outloud Pro" panose="03050502040302030504" pitchFamily="66" charset="0"/>
              <a:cs typeface="Dreaming Outloud Pro" panose="03050502040302030504" pitchFamily="66" charset="0"/>
            </a:endParaRPr>
          </a:p>
        </p:txBody>
      </p:sp>
      <p:sp>
        <p:nvSpPr>
          <p:cNvPr id="3" name="Content Placeholder 2">
            <a:extLst>
              <a:ext uri="{FF2B5EF4-FFF2-40B4-BE49-F238E27FC236}">
                <a16:creationId xmlns:a16="http://schemas.microsoft.com/office/drawing/2014/main" id="{D2B70DAF-7223-BD8D-DC5C-05E0AAC741FB}"/>
              </a:ext>
            </a:extLst>
          </p:cNvPr>
          <p:cNvSpPr>
            <a:spLocks noGrp="1"/>
          </p:cNvSpPr>
          <p:nvPr>
            <p:ph idx="1"/>
          </p:nvPr>
        </p:nvSpPr>
        <p:spPr/>
        <p:txBody>
          <a:bodyPr>
            <a:normAutofit fontScale="55000" lnSpcReduction="20000"/>
          </a:bodyPr>
          <a:lstStyle/>
          <a:p>
            <a:pPr>
              <a:lnSpc>
                <a:spcPct val="107000"/>
              </a:lnSpc>
              <a:spcAft>
                <a:spcPts val="800"/>
              </a:spcAft>
            </a:pPr>
            <a:r>
              <a:rPr lang="en-GB" sz="9600" kern="100" dirty="0">
                <a:solidFill>
                  <a:srgbClr val="45B0E1"/>
                </a:solidFill>
                <a:effectLst/>
                <a:latin typeface="Dreaming Outloud Pro" panose="03050502040302030504" pitchFamily="66" charset="0"/>
                <a:ea typeface="Aptos" panose="020B0004020202020204" pitchFamily="34" charset="0"/>
                <a:cs typeface="Times New Roman" panose="02020603050405020304" pitchFamily="18" charset="0"/>
              </a:rPr>
              <a:t>T</a:t>
            </a:r>
            <a:r>
              <a:rPr lang="en-GB" sz="9600" kern="100" dirty="0">
                <a:effectLst/>
                <a:latin typeface="Dreaming Outloud Pro" panose="03050502040302030504" pitchFamily="66" charset="0"/>
                <a:ea typeface="Aptos" panose="020B0004020202020204" pitchFamily="34" charset="0"/>
                <a:cs typeface="Times New Roman" panose="02020603050405020304" pitchFamily="18" charset="0"/>
              </a:rPr>
              <a:t>eamwork </a:t>
            </a:r>
            <a:endParaRPr lang="en-GB" sz="60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9600" kern="100" dirty="0">
                <a:effectLst/>
                <a:latin typeface="Dreaming Outloud Pro" panose="03050502040302030504" pitchFamily="66" charset="0"/>
                <a:ea typeface="Aptos" panose="020B0004020202020204" pitchFamily="34" charset="0"/>
                <a:cs typeface="Times New Roman" panose="02020603050405020304" pitchFamily="18" charset="0"/>
              </a:rPr>
              <a:t>We understand that we are all part of the Annie Lennard family. Together everyone achieves more. </a:t>
            </a:r>
            <a:endParaRPr lang="en-GB" sz="6000" kern="100" dirty="0">
              <a:effectLst/>
              <a:latin typeface="SassoonCRInfant" panose="00000400000000000000" pitchFamily="2" charset="0"/>
              <a:ea typeface="Aptos" panose="020B000402020202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305379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F4D84E-34D1-4240-3A00-630DE67857DB}"/>
              </a:ext>
            </a:extLst>
          </p:cNvPr>
          <p:cNvSpPr txBox="1"/>
          <p:nvPr/>
        </p:nvSpPr>
        <p:spPr>
          <a:xfrm>
            <a:off x="162560" y="243840"/>
            <a:ext cx="11826240" cy="4154984"/>
          </a:xfrm>
          <a:prstGeom prst="rect">
            <a:avLst/>
          </a:prstGeom>
          <a:noFill/>
        </p:spPr>
        <p:txBody>
          <a:bodyPr wrap="square" rtlCol="0">
            <a:spAutoFit/>
          </a:bodyPr>
          <a:lstStyle/>
          <a:p>
            <a:pPr algn="ctr"/>
            <a:r>
              <a:rPr lang="en-GB" sz="4800" dirty="0">
                <a:latin typeface="Dreaming Outloud Pro" panose="03050502040302030504" pitchFamily="66" charset="0"/>
                <a:cs typeface="Dreaming Outloud Pro" panose="03050502040302030504" pitchFamily="66" charset="0"/>
              </a:rPr>
              <a:t>Our Values Reward System</a:t>
            </a:r>
          </a:p>
          <a:p>
            <a:pPr algn="ctr"/>
            <a:r>
              <a:rPr lang="en-GB" sz="2400" dirty="0">
                <a:latin typeface="Dreaming Outloud Pro" panose="03050502040302030504" pitchFamily="66" charset="0"/>
                <a:cs typeface="Dreaming Outloud Pro" panose="03050502040302030504" pitchFamily="66" charset="0"/>
              </a:rPr>
              <a:t>You will have a school values card that you will keep with your good to be green cards in your classroom. When you have been told that you have met one of the values you need to get your card initialled by the person who has noticed that value being demonstrated. </a:t>
            </a:r>
          </a:p>
          <a:p>
            <a:pPr algn="ctr"/>
            <a:r>
              <a:rPr lang="en-GB" sz="2400" dirty="0">
                <a:latin typeface="Dreaming Outloud Pro" panose="03050502040302030504" pitchFamily="66" charset="0"/>
                <a:cs typeface="Dreaming Outloud Pro" panose="03050502040302030504" pitchFamily="66" charset="0"/>
              </a:rPr>
              <a:t>You will then be given a certificate for that value and your name will be put on the values rainbow in the corridor outside of the hall. </a:t>
            </a:r>
          </a:p>
          <a:p>
            <a:pPr algn="ctr"/>
            <a:endParaRPr lang="en-GB" sz="4800" dirty="0">
              <a:latin typeface="Dreaming Outloud Pro" panose="03050502040302030504" pitchFamily="66" charset="0"/>
              <a:cs typeface="Dreaming Outloud Pro" panose="03050502040302030504" pitchFamily="66" charset="0"/>
            </a:endParaRPr>
          </a:p>
          <a:p>
            <a:pPr algn="ctr"/>
            <a:r>
              <a:rPr lang="en-GB" sz="4800" dirty="0">
                <a:latin typeface="Dreaming Outloud Pro" panose="03050502040302030504" pitchFamily="66" charset="0"/>
                <a:cs typeface="Dreaming Outloud Pro" panose="03050502040302030504" pitchFamily="66" charset="0"/>
              </a:rPr>
              <a:t> </a:t>
            </a:r>
          </a:p>
        </p:txBody>
      </p:sp>
      <p:pic>
        <p:nvPicPr>
          <p:cNvPr id="3" name="Picture 2" descr="A rainbow with hearts and text&#10;&#10;Description automatically generated">
            <a:extLst>
              <a:ext uri="{FF2B5EF4-FFF2-40B4-BE49-F238E27FC236}">
                <a16:creationId xmlns:a16="http://schemas.microsoft.com/office/drawing/2014/main" id="{2FE8481A-EA64-DE54-D8A3-CDB3F4282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82" y="3324543"/>
            <a:ext cx="5014057" cy="3218497"/>
          </a:xfrm>
          <a:prstGeom prst="rect">
            <a:avLst/>
          </a:prstGeom>
          <a:ln>
            <a:solidFill>
              <a:srgbClr val="156082"/>
            </a:solidFill>
          </a:ln>
        </p:spPr>
      </p:pic>
      <p:pic>
        <p:nvPicPr>
          <p:cNvPr id="4" name="Picture 3">
            <a:extLst>
              <a:ext uri="{FF2B5EF4-FFF2-40B4-BE49-F238E27FC236}">
                <a16:creationId xmlns:a16="http://schemas.microsoft.com/office/drawing/2014/main" id="{38987307-F749-4E70-14E9-45982A87D8BF}"/>
              </a:ext>
            </a:extLst>
          </p:cNvPr>
          <p:cNvPicPr>
            <a:picLocks noChangeAspect="1"/>
          </p:cNvPicPr>
          <p:nvPr/>
        </p:nvPicPr>
        <p:blipFill>
          <a:blip r:embed="rId3"/>
          <a:stretch>
            <a:fillRect/>
          </a:stretch>
        </p:blipFill>
        <p:spPr>
          <a:xfrm rot="20271405">
            <a:off x="5801292" y="3300983"/>
            <a:ext cx="2419625" cy="1651377"/>
          </a:xfrm>
          <a:prstGeom prst="rect">
            <a:avLst/>
          </a:prstGeom>
        </p:spPr>
      </p:pic>
      <p:pic>
        <p:nvPicPr>
          <p:cNvPr id="5" name="Picture 4">
            <a:extLst>
              <a:ext uri="{FF2B5EF4-FFF2-40B4-BE49-F238E27FC236}">
                <a16:creationId xmlns:a16="http://schemas.microsoft.com/office/drawing/2014/main" id="{60B0261B-628B-7A05-D9D9-7E03F83953AA}"/>
              </a:ext>
            </a:extLst>
          </p:cNvPr>
          <p:cNvPicPr>
            <a:picLocks noChangeAspect="1"/>
          </p:cNvPicPr>
          <p:nvPr/>
        </p:nvPicPr>
        <p:blipFill>
          <a:blip r:embed="rId4"/>
          <a:stretch>
            <a:fillRect/>
          </a:stretch>
        </p:blipFill>
        <p:spPr>
          <a:xfrm>
            <a:off x="8968139" y="2813800"/>
            <a:ext cx="2603677" cy="1795128"/>
          </a:xfrm>
          <a:prstGeom prst="rect">
            <a:avLst/>
          </a:prstGeom>
        </p:spPr>
      </p:pic>
      <p:pic>
        <p:nvPicPr>
          <p:cNvPr id="6" name="Picture 5">
            <a:extLst>
              <a:ext uri="{FF2B5EF4-FFF2-40B4-BE49-F238E27FC236}">
                <a16:creationId xmlns:a16="http://schemas.microsoft.com/office/drawing/2014/main" id="{437F40B2-477F-380F-2B39-C0E0282658CF}"/>
              </a:ext>
            </a:extLst>
          </p:cNvPr>
          <p:cNvPicPr>
            <a:picLocks noChangeAspect="1"/>
          </p:cNvPicPr>
          <p:nvPr/>
        </p:nvPicPr>
        <p:blipFill>
          <a:blip r:embed="rId5"/>
          <a:stretch>
            <a:fillRect/>
          </a:stretch>
        </p:blipFill>
        <p:spPr>
          <a:xfrm>
            <a:off x="7696548" y="5036186"/>
            <a:ext cx="2017951" cy="1450974"/>
          </a:xfrm>
          <a:prstGeom prst="rect">
            <a:avLst/>
          </a:prstGeom>
        </p:spPr>
      </p:pic>
    </p:spTree>
    <p:extLst>
      <p:ext uri="{BB962C8B-B14F-4D97-AF65-F5344CB8AC3E}">
        <p14:creationId xmlns:p14="http://schemas.microsoft.com/office/powerpoint/2010/main" val="405605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874191-74F3-0032-B4FA-9DA9994094EC}"/>
              </a:ext>
            </a:extLst>
          </p:cNvPr>
          <p:cNvSpPr txBox="1"/>
          <p:nvPr/>
        </p:nvSpPr>
        <p:spPr>
          <a:xfrm>
            <a:off x="355600" y="345440"/>
            <a:ext cx="11308080" cy="1569660"/>
          </a:xfrm>
          <a:prstGeom prst="rect">
            <a:avLst/>
          </a:prstGeom>
          <a:noFill/>
        </p:spPr>
        <p:txBody>
          <a:bodyPr wrap="square" rtlCol="0">
            <a:spAutoFit/>
          </a:bodyPr>
          <a:lstStyle/>
          <a:p>
            <a:pPr algn="ctr"/>
            <a:r>
              <a:rPr lang="en-GB" sz="3200" dirty="0">
                <a:latin typeface="Dreaming Outloud Pro" panose="03050502040302030504" pitchFamily="66" charset="0"/>
                <a:cs typeface="Dreaming Outloud Pro" panose="03050502040302030504" pitchFamily="66" charset="0"/>
              </a:rPr>
              <a:t>When you have achieved all the values you will then work your way through  the sustaining awards working  towards being an outstanding school citizen. </a:t>
            </a:r>
          </a:p>
        </p:txBody>
      </p:sp>
      <p:pic>
        <p:nvPicPr>
          <p:cNvPr id="3" name="Picture 2">
            <a:extLst>
              <a:ext uri="{FF2B5EF4-FFF2-40B4-BE49-F238E27FC236}">
                <a16:creationId xmlns:a16="http://schemas.microsoft.com/office/drawing/2014/main" id="{48C53450-F506-B8F2-C0F7-34D568231CEC}"/>
              </a:ext>
            </a:extLst>
          </p:cNvPr>
          <p:cNvPicPr>
            <a:picLocks noChangeAspect="1"/>
          </p:cNvPicPr>
          <p:nvPr/>
        </p:nvPicPr>
        <p:blipFill>
          <a:blip r:embed="rId2"/>
          <a:stretch>
            <a:fillRect/>
          </a:stretch>
        </p:blipFill>
        <p:spPr>
          <a:xfrm>
            <a:off x="355600" y="1881845"/>
            <a:ext cx="6630924" cy="1528572"/>
          </a:xfrm>
          <a:prstGeom prst="rect">
            <a:avLst/>
          </a:prstGeom>
        </p:spPr>
      </p:pic>
      <p:pic>
        <p:nvPicPr>
          <p:cNvPr id="4" name="Picture 3" descr="A certificate for a school values rainbow award&#10;&#10;Description automatically generated">
            <a:extLst>
              <a:ext uri="{FF2B5EF4-FFF2-40B4-BE49-F238E27FC236}">
                <a16:creationId xmlns:a16="http://schemas.microsoft.com/office/drawing/2014/main" id="{6A311436-72B4-EF73-AE2A-754D38C634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15100"/>
            <a:ext cx="1978786" cy="1395565"/>
          </a:xfrm>
          <a:prstGeom prst="rect">
            <a:avLst/>
          </a:prstGeom>
        </p:spPr>
      </p:pic>
      <p:pic>
        <p:nvPicPr>
          <p:cNvPr id="5" name="Picture 4" descr="A colorful circle with text and a shield&#10;&#10;Description automatically generated">
            <a:extLst>
              <a:ext uri="{FF2B5EF4-FFF2-40B4-BE49-F238E27FC236}">
                <a16:creationId xmlns:a16="http://schemas.microsoft.com/office/drawing/2014/main" id="{BBEA8C44-FCA0-219B-23E2-0C3A33C160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5648" y="1934407"/>
            <a:ext cx="1350645" cy="1329055"/>
          </a:xfrm>
          <a:prstGeom prst="rect">
            <a:avLst/>
          </a:prstGeom>
        </p:spPr>
      </p:pic>
      <p:pic>
        <p:nvPicPr>
          <p:cNvPr id="6" name="Picture 5" descr="A gold circle with red text and a shield&#10;&#10;Description automatically generated">
            <a:extLst>
              <a:ext uri="{FF2B5EF4-FFF2-40B4-BE49-F238E27FC236}">
                <a16:creationId xmlns:a16="http://schemas.microsoft.com/office/drawing/2014/main" id="{644DC2C6-9CB3-FADF-075B-BFE3435542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015" y="3739522"/>
            <a:ext cx="1324610" cy="1273810"/>
          </a:xfrm>
          <a:prstGeom prst="rect">
            <a:avLst/>
          </a:prstGeom>
        </p:spPr>
      </p:pic>
      <p:pic>
        <p:nvPicPr>
          <p:cNvPr id="7" name="Picture 6" descr="A certificate for a school values award&#10;&#10;Description automatically generated">
            <a:extLst>
              <a:ext uri="{FF2B5EF4-FFF2-40B4-BE49-F238E27FC236}">
                <a16:creationId xmlns:a16="http://schemas.microsoft.com/office/drawing/2014/main" id="{DED5C5DE-D26F-97EA-A76C-180F1F535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1966" y="3599822"/>
            <a:ext cx="2190115" cy="1553210"/>
          </a:xfrm>
          <a:prstGeom prst="rect">
            <a:avLst/>
          </a:prstGeom>
        </p:spPr>
      </p:pic>
      <p:pic>
        <p:nvPicPr>
          <p:cNvPr id="8" name="Picture 7" descr="A silver circle with red and yellow text&#10;&#10;Description automatically generated">
            <a:extLst>
              <a:ext uri="{FF2B5EF4-FFF2-40B4-BE49-F238E27FC236}">
                <a16:creationId xmlns:a16="http://schemas.microsoft.com/office/drawing/2014/main" id="{2A2C99CC-DCEC-634A-3C5B-3265A90FA7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05388" y="3706321"/>
            <a:ext cx="1401445" cy="1294130"/>
          </a:xfrm>
          <a:prstGeom prst="rect">
            <a:avLst/>
          </a:prstGeom>
        </p:spPr>
      </p:pic>
      <p:pic>
        <p:nvPicPr>
          <p:cNvPr id="9" name="Picture 8" descr="A certificate for a school values silver award&#10;&#10;Description automatically generated">
            <a:extLst>
              <a:ext uri="{FF2B5EF4-FFF2-40B4-BE49-F238E27FC236}">
                <a16:creationId xmlns:a16="http://schemas.microsoft.com/office/drawing/2014/main" id="{090B0129-C277-01E8-9BB8-C428F8A790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6833" y="3646631"/>
            <a:ext cx="2067560" cy="1413510"/>
          </a:xfrm>
          <a:prstGeom prst="rect">
            <a:avLst/>
          </a:prstGeom>
        </p:spPr>
      </p:pic>
      <p:pic>
        <p:nvPicPr>
          <p:cNvPr id="10" name="Picture 9" descr="A certificate for a school values gold award&#10;&#10;Description automatically generated">
            <a:extLst>
              <a:ext uri="{FF2B5EF4-FFF2-40B4-BE49-F238E27FC236}">
                <a16:creationId xmlns:a16="http://schemas.microsoft.com/office/drawing/2014/main" id="{2F89498E-EA65-80E4-53A4-06AAD0F250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88195" y="3646631"/>
            <a:ext cx="2183130" cy="1508760"/>
          </a:xfrm>
          <a:prstGeom prst="rect">
            <a:avLst/>
          </a:prstGeom>
        </p:spPr>
      </p:pic>
      <p:pic>
        <p:nvPicPr>
          <p:cNvPr id="11" name="Picture 10" descr="A gold circle with red text and a shield&#10;&#10;Description automatically generated">
            <a:extLst>
              <a:ext uri="{FF2B5EF4-FFF2-40B4-BE49-F238E27FC236}">
                <a16:creationId xmlns:a16="http://schemas.microsoft.com/office/drawing/2014/main" id="{7D5021C5-0A8B-8570-FB20-38D8D3ABD6F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46440" y="3708724"/>
            <a:ext cx="1341755" cy="1335405"/>
          </a:xfrm>
          <a:prstGeom prst="rect">
            <a:avLst/>
          </a:prstGeom>
        </p:spPr>
      </p:pic>
    </p:spTree>
    <p:extLst>
      <p:ext uri="{BB962C8B-B14F-4D97-AF65-F5344CB8AC3E}">
        <p14:creationId xmlns:p14="http://schemas.microsoft.com/office/powerpoint/2010/main" val="2088557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TotalTime>
  <Words>376</Words>
  <Application>Microsoft Office PowerPoint</Application>
  <PresentationFormat>Widescreen</PresentationFormat>
  <Paragraphs>49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Dreaming Outloud Pro</vt:lpstr>
      <vt:lpstr>SassoonCRInfant</vt:lpstr>
      <vt:lpstr>Office Theme</vt:lpstr>
      <vt:lpstr>PowerPoint Presentation</vt:lpstr>
      <vt:lpstr>PowerPoint Presentation</vt:lpstr>
      <vt:lpstr>Value 1 - HONESTY</vt:lpstr>
      <vt:lpstr>Value 2 - Empathy</vt:lpstr>
      <vt:lpstr>Value 3 – Achievement </vt:lpstr>
      <vt:lpstr>Value 4 – Resilience </vt:lpstr>
      <vt:lpstr>Value 5 – Teamwork</vt:lpstr>
      <vt:lpstr>PowerPoint Presentation</vt:lpstr>
      <vt:lpstr>PowerPoint Presentation</vt:lpstr>
      <vt:lpstr>PowerPoint Presentation</vt:lpstr>
      <vt:lpstr>PowerPoint Presentation</vt:lpstr>
      <vt:lpstr>PowerPoint Presentation</vt:lpstr>
    </vt:vector>
  </TitlesOfParts>
  <Company>Annie Lennard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Crozier</dc:creator>
  <cp:lastModifiedBy>Natalie Crozier</cp:lastModifiedBy>
  <cp:revision>2</cp:revision>
  <dcterms:created xsi:type="dcterms:W3CDTF">2024-04-26T06:35:49Z</dcterms:created>
  <dcterms:modified xsi:type="dcterms:W3CDTF">2024-04-29T12:47:13Z</dcterms:modified>
</cp:coreProperties>
</file>